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10287000" cx="18288000"/>
  <p:notesSz cx="6858000" cy="9144000"/>
  <p:embeddedFontLst>
    <p:embeddedFont>
      <p:font typeface="Roboto"/>
      <p:regular r:id="rId18"/>
      <p:bold r:id="rId19"/>
      <p:italic r:id="rId20"/>
      <p:boldItalic r:id="rId21"/>
    </p:embeddedFont>
    <p:embeddedFont>
      <p:font typeface="Playfair Display"/>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0">
          <p15:clr>
            <a:srgbClr val="A4A3A4"/>
          </p15:clr>
        </p15:guide>
        <p15:guide id="2" pos="5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orient="horz"/>
        <p:guide pos="57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PlayfairDisplay-regular.fntdata"/><Relationship Id="rId21" Type="http://schemas.openxmlformats.org/officeDocument/2006/relationships/font" Target="fonts/Roboto-boldItalic.fntdata"/><Relationship Id="rId24" Type="http://schemas.openxmlformats.org/officeDocument/2006/relationships/font" Target="fonts/PlayfairDisplay-italic.fntdata"/><Relationship Id="rId23" Type="http://schemas.openxmlformats.org/officeDocument/2006/relationships/font" Target="fonts/PlayfairDispl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PlayfairDispl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code/aleksandradeis/understanding-clouds-eda" TargetMode="External"/><Relationship Id="rId3" Type="http://schemas.openxmlformats.org/officeDocument/2006/relationships/hyperlink" Target="https://imgaug.readthedocs.io/en/latest/index.htm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09c6b8275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09c6b8275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Efficient net, </a:t>
            </a:r>
            <a:r>
              <a:rPr lang="en" sz="1200"/>
              <a:t>stratified</a:t>
            </a:r>
            <a:r>
              <a:rPr lang="en" sz="1200"/>
              <a:t> sampling for training,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Images - 4 masks - 260 images ; </a:t>
            </a:r>
            <a:endParaRPr sz="1200"/>
          </a:p>
          <a:p>
            <a:pPr indent="0" lvl="0" marL="0" rtl="0" algn="l">
              <a:spcBef>
                <a:spcPts val="0"/>
              </a:spcBef>
              <a:spcAft>
                <a:spcPts val="0"/>
              </a:spcAft>
              <a:buNone/>
            </a:pPr>
            <a:r>
              <a:t/>
            </a:r>
            <a:endParaRPr sz="1200"/>
          </a:p>
          <a:p>
            <a:pPr indent="0" lvl="0" marL="241300" marR="393700" rtl="0" algn="l">
              <a:lnSpc>
                <a:spcPct val="140000"/>
              </a:lnSpc>
              <a:spcBef>
                <a:spcPts val="1200"/>
              </a:spcBef>
              <a:spcAft>
                <a:spcPts val="0"/>
              </a:spcAft>
              <a:buClr>
                <a:schemeClr val="dk1"/>
              </a:buClr>
              <a:buSzPts val="1100"/>
              <a:buFont typeface="Arial"/>
              <a:buNone/>
            </a:pPr>
            <a:r>
              <a:rPr lang="en" sz="1200">
                <a:solidFill>
                  <a:schemeClr val="dk1"/>
                </a:solidFill>
                <a:highlight>
                  <a:srgbClr val="FFFFFF"/>
                </a:highlight>
              </a:rPr>
              <a:t>PR-AUC-based Callback</a:t>
            </a:r>
            <a:endParaRPr sz="1200">
              <a:solidFill>
                <a:schemeClr val="dk1"/>
              </a:solidFill>
              <a:highlight>
                <a:srgbClr val="FFFFFF"/>
              </a:highlight>
            </a:endParaRPr>
          </a:p>
          <a:p>
            <a:pPr indent="0" lvl="0" marL="50800" marR="203200" rtl="0" algn="l">
              <a:lnSpc>
                <a:spcPct val="170000"/>
              </a:lnSpc>
              <a:spcBef>
                <a:spcPts val="1200"/>
              </a:spcBef>
              <a:spcAft>
                <a:spcPts val="0"/>
              </a:spcAft>
              <a:buClr>
                <a:schemeClr val="dk1"/>
              </a:buClr>
              <a:buSzPts val="1100"/>
              <a:buFont typeface="Arial"/>
              <a:buNone/>
            </a:pPr>
            <a:r>
              <a:rPr lang="en" sz="1200">
                <a:solidFill>
                  <a:schemeClr val="dk1"/>
                </a:solidFill>
                <a:highlight>
                  <a:srgbClr val="FFFFFF"/>
                </a:highlight>
              </a:rPr>
              <a:t>The callback would be used:</a:t>
            </a:r>
            <a:endParaRPr sz="1200">
              <a:solidFill>
                <a:schemeClr val="dk1"/>
              </a:solidFill>
              <a:highlight>
                <a:srgbClr val="FFFFFF"/>
              </a:highlight>
            </a:endParaRPr>
          </a:p>
          <a:p>
            <a:pPr indent="-304800" lvl="0" marL="508000" marR="203200" rtl="0" algn="l">
              <a:lnSpc>
                <a:spcPct val="115000"/>
              </a:lnSpc>
              <a:spcBef>
                <a:spcPts val="2400"/>
              </a:spcBef>
              <a:spcAft>
                <a:spcPts val="0"/>
              </a:spcAft>
              <a:buClr>
                <a:schemeClr val="dk1"/>
              </a:buClr>
              <a:buSzPts val="1200"/>
              <a:buAutoNum type="arabicPeriod"/>
            </a:pPr>
            <a:r>
              <a:rPr lang="en" sz="1200">
                <a:solidFill>
                  <a:schemeClr val="dk1"/>
                </a:solidFill>
                <a:highlight>
                  <a:srgbClr val="FFFFFF"/>
                </a:highlight>
              </a:rPr>
              <a:t>to estimate AUC under precision recall curve for each class,</a:t>
            </a:r>
            <a:endParaRPr sz="1200">
              <a:solidFill>
                <a:schemeClr val="dk1"/>
              </a:solidFill>
              <a:highlight>
                <a:srgbClr val="FFFFFF"/>
              </a:highlight>
            </a:endParaRPr>
          </a:p>
          <a:p>
            <a:pPr indent="-304800" lvl="0" marL="508000" marR="203200" rtl="0" algn="l">
              <a:lnSpc>
                <a:spcPct val="115000"/>
              </a:lnSpc>
              <a:spcBef>
                <a:spcPts val="0"/>
              </a:spcBef>
              <a:spcAft>
                <a:spcPts val="0"/>
              </a:spcAft>
              <a:buClr>
                <a:schemeClr val="dk1"/>
              </a:buClr>
              <a:buSzPts val="1200"/>
              <a:buAutoNum type="arabicPeriod"/>
            </a:pPr>
            <a:r>
              <a:rPr lang="en" sz="1200">
                <a:solidFill>
                  <a:schemeClr val="dk1"/>
                </a:solidFill>
                <a:highlight>
                  <a:srgbClr val="FFFFFF"/>
                </a:highlight>
              </a:rPr>
              <a:t>to early stop after 5 epochs of no improvement in mean PR AUC,</a:t>
            </a:r>
            <a:endParaRPr sz="1200">
              <a:solidFill>
                <a:schemeClr val="dk1"/>
              </a:solidFill>
              <a:highlight>
                <a:srgbClr val="FFFFFF"/>
              </a:highlight>
            </a:endParaRPr>
          </a:p>
          <a:p>
            <a:pPr indent="-304800" lvl="0" marL="508000" marR="203200" rtl="0" algn="l">
              <a:lnSpc>
                <a:spcPct val="115000"/>
              </a:lnSpc>
              <a:spcBef>
                <a:spcPts val="0"/>
              </a:spcBef>
              <a:spcAft>
                <a:spcPts val="0"/>
              </a:spcAft>
              <a:buClr>
                <a:schemeClr val="dk1"/>
              </a:buClr>
              <a:buSzPts val="1200"/>
              <a:buAutoNum type="arabicPeriod"/>
            </a:pPr>
            <a:r>
              <a:rPr lang="en" sz="1200">
                <a:solidFill>
                  <a:schemeClr val="dk1"/>
                </a:solidFill>
                <a:highlight>
                  <a:srgbClr val="FFFFFF"/>
                </a:highlight>
              </a:rPr>
              <a:t>save a model with the best PR AUC in validation,</a:t>
            </a:r>
            <a:endParaRPr sz="1200">
              <a:solidFill>
                <a:schemeClr val="dk1"/>
              </a:solidFill>
              <a:highlight>
                <a:srgbClr val="FFFFFF"/>
              </a:highlight>
            </a:endParaRPr>
          </a:p>
          <a:p>
            <a:pPr indent="-304800" lvl="0" marL="508000" marR="203200" rtl="0" algn="l">
              <a:lnSpc>
                <a:spcPct val="115000"/>
              </a:lnSpc>
              <a:spcBef>
                <a:spcPts val="0"/>
              </a:spcBef>
              <a:spcAft>
                <a:spcPts val="0"/>
              </a:spcAft>
              <a:buClr>
                <a:schemeClr val="dk1"/>
              </a:buClr>
              <a:buSzPts val="1200"/>
              <a:buAutoNum type="arabicPeriod"/>
            </a:pPr>
            <a:r>
              <a:rPr lang="en" sz="1200">
                <a:solidFill>
                  <a:schemeClr val="dk1"/>
                </a:solidFill>
                <a:highlight>
                  <a:srgbClr val="FFFFFF"/>
                </a:highlight>
              </a:rPr>
              <a:t>to reduce learning rate on PR AUC plateau.</a:t>
            </a:r>
            <a:endParaRPr sz="1200">
              <a:solidFill>
                <a:schemeClr val="dk1"/>
              </a:solidFill>
              <a:highlight>
                <a:srgbClr val="FFFFFF"/>
              </a:highlight>
            </a:endParaRPr>
          </a:p>
          <a:p>
            <a:pPr indent="0" lvl="0" marL="0" marR="203200" rtl="0" algn="l">
              <a:lnSpc>
                <a:spcPct val="115000"/>
              </a:lnSpc>
              <a:spcBef>
                <a:spcPts val="2400"/>
              </a:spcBef>
              <a:spcAft>
                <a:spcPts val="0"/>
              </a:spcAft>
              <a:buNone/>
            </a:pPr>
            <a:r>
              <a:rPr lang="en" sz="1200">
                <a:solidFill>
                  <a:schemeClr val="dk1"/>
                </a:solidFill>
                <a:highlight>
                  <a:srgbClr val="FFFFFF"/>
                </a:highlight>
              </a:rPr>
              <a:t>before:</a:t>
            </a:r>
            <a:endParaRPr sz="1200">
              <a:solidFill>
                <a:schemeClr val="dk1"/>
              </a:solidFill>
              <a:highlight>
                <a:srgbClr val="FFFFFF"/>
              </a:highlight>
            </a:endParaRPr>
          </a:p>
          <a:p>
            <a:pPr indent="-304800" lvl="0" marL="457200" rtl="0" algn="l">
              <a:lnSpc>
                <a:spcPct val="115000"/>
              </a:lnSpc>
              <a:spcBef>
                <a:spcPts val="1500"/>
              </a:spcBef>
              <a:spcAft>
                <a:spcPts val="0"/>
              </a:spcAft>
              <a:buClr>
                <a:srgbClr val="434343"/>
              </a:buClr>
              <a:buSzPts val="1200"/>
              <a:buAutoNum type="arabicPeriod"/>
            </a:pPr>
            <a:r>
              <a:rPr lang="en" sz="1200">
                <a:solidFill>
                  <a:srgbClr val="434343"/>
                </a:solidFill>
              </a:rPr>
              <a:t>Explore</a:t>
            </a:r>
            <a:r>
              <a:rPr b="1" lang="en" sz="1200">
                <a:solidFill>
                  <a:srgbClr val="434343"/>
                </a:solidFill>
              </a:rPr>
              <a:t> Efficient Net </a:t>
            </a:r>
            <a:r>
              <a:rPr lang="en" sz="1200">
                <a:solidFill>
                  <a:srgbClr val="434343"/>
                </a:solidFill>
              </a:rPr>
              <a:t>and other such architectures(Mask R-CNN, U-Net++, and HRNet) to see which one works better.</a:t>
            </a:r>
            <a:endParaRPr sz="1200">
              <a:solidFill>
                <a:srgbClr val="434343"/>
              </a:solidFill>
            </a:endParaRPr>
          </a:p>
          <a:p>
            <a:pPr indent="-304800" lvl="0" marL="457200" rtl="0" algn="l">
              <a:lnSpc>
                <a:spcPct val="115000"/>
              </a:lnSpc>
              <a:spcBef>
                <a:spcPts val="0"/>
              </a:spcBef>
              <a:spcAft>
                <a:spcPts val="0"/>
              </a:spcAft>
              <a:buClr>
                <a:srgbClr val="434343"/>
              </a:buClr>
              <a:buSzPts val="1200"/>
              <a:buAutoNum type="arabicPeriod"/>
            </a:pPr>
            <a:r>
              <a:rPr lang="en" sz="1200">
                <a:solidFill>
                  <a:srgbClr val="434343"/>
                </a:solidFill>
              </a:rPr>
              <a:t>Image augmentation </a:t>
            </a:r>
            <a:endParaRPr sz="1200">
              <a:solidFill>
                <a:srgbClr val="434343"/>
              </a:solidFill>
            </a:endParaRPr>
          </a:p>
          <a:p>
            <a:pPr indent="-304800" lvl="0" marL="457200" rtl="0" algn="l">
              <a:lnSpc>
                <a:spcPct val="115000"/>
              </a:lnSpc>
              <a:spcBef>
                <a:spcPts val="0"/>
              </a:spcBef>
              <a:spcAft>
                <a:spcPts val="0"/>
              </a:spcAft>
              <a:buClr>
                <a:srgbClr val="434343"/>
              </a:buClr>
              <a:buSzPts val="1200"/>
              <a:buAutoNum type="arabicPeriod"/>
            </a:pPr>
            <a:r>
              <a:rPr lang="en" sz="1200">
                <a:solidFill>
                  <a:srgbClr val="434343"/>
                </a:solidFill>
              </a:rPr>
              <a:t>Fine tuning hyperparameters using the dice loss values after each epoch</a:t>
            </a:r>
            <a:endParaRPr sz="1200">
              <a:solidFill>
                <a:srgbClr val="434343"/>
              </a:solidFill>
            </a:endParaRPr>
          </a:p>
          <a:p>
            <a:pPr indent="-304800" lvl="0" marL="457200" rtl="0" algn="l">
              <a:lnSpc>
                <a:spcPct val="115000"/>
              </a:lnSpc>
              <a:spcBef>
                <a:spcPts val="0"/>
              </a:spcBef>
              <a:spcAft>
                <a:spcPts val="0"/>
              </a:spcAft>
              <a:buClr>
                <a:srgbClr val="434343"/>
              </a:buClr>
              <a:buSzPts val="1200"/>
              <a:buAutoNum type="arabicPeriod"/>
            </a:pPr>
            <a:r>
              <a:rPr lang="en" sz="1200">
                <a:solidFill>
                  <a:srgbClr val="434343"/>
                </a:solidFill>
              </a:rPr>
              <a:t>Using PR AUC(precision recall area under curve) callback to determine how many epochs to train.</a:t>
            </a:r>
            <a:endParaRPr sz="1200">
              <a:solidFill>
                <a:srgbClr val="434343"/>
              </a:solidFill>
            </a:endParaRPr>
          </a:p>
          <a:p>
            <a:pPr indent="0" lvl="0" marL="0" rtl="0" algn="l">
              <a:spcBef>
                <a:spcPts val="3200"/>
              </a:spcBef>
              <a:spcAft>
                <a:spcPts val="0"/>
              </a:spcAft>
              <a:buNone/>
            </a:pPr>
            <a:r>
              <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38f54cae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38f54cae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rPr>
              <a:t>PR AUC Fish, val: 0.577</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PR AUC Flower, val: 0.598</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PR AUC Sugar, val: 0.774</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PR AUC Gravel, val: 0.626</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 PR AUC mean, val: 0.644</a:t>
            </a:r>
            <a:endParaRPr>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2a615187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2a615187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434343"/>
              </a:buClr>
              <a:buSzPts val="1000"/>
              <a:buChar char="●"/>
            </a:pPr>
            <a:r>
              <a:rPr lang="en" sz="1000">
                <a:solidFill>
                  <a:srgbClr val="434343"/>
                </a:solidFill>
              </a:rPr>
              <a:t>used</a:t>
            </a:r>
            <a:r>
              <a:rPr lang="en" sz="1000">
                <a:solidFill>
                  <a:srgbClr val="434343"/>
                </a:solidFill>
              </a:rPr>
              <a:t> stratified sampling during training to handle labels imbalance.</a:t>
            </a:r>
            <a:endParaRPr sz="1000">
              <a:solidFill>
                <a:srgbClr val="434343"/>
              </a:solidFill>
            </a:endParaRPr>
          </a:p>
          <a:p>
            <a:pPr indent="-292100" lvl="0" marL="457200" rtl="0" algn="l">
              <a:lnSpc>
                <a:spcPct val="115000"/>
              </a:lnSpc>
              <a:spcBef>
                <a:spcPts val="0"/>
              </a:spcBef>
              <a:spcAft>
                <a:spcPts val="0"/>
              </a:spcAft>
              <a:buClr>
                <a:srgbClr val="434343"/>
              </a:buClr>
              <a:buSzPts val="1000"/>
              <a:buChar char="●"/>
            </a:pPr>
            <a:r>
              <a:rPr lang="en" sz="1000">
                <a:solidFill>
                  <a:srgbClr val="434343"/>
                </a:solidFill>
              </a:rPr>
              <a:t>Visualizations</a:t>
            </a:r>
            <a:endParaRPr sz="1000">
              <a:solidFill>
                <a:srgbClr val="434343"/>
              </a:solidFill>
            </a:endParaRPr>
          </a:p>
          <a:p>
            <a:pPr indent="-292100" lvl="0" marL="457200" rtl="0" algn="l">
              <a:lnSpc>
                <a:spcPct val="115000"/>
              </a:lnSpc>
              <a:spcBef>
                <a:spcPts val="0"/>
              </a:spcBef>
              <a:spcAft>
                <a:spcPts val="0"/>
              </a:spcAft>
              <a:buClr>
                <a:srgbClr val="434343"/>
              </a:buClr>
              <a:buSzPts val="1000"/>
              <a:buChar char="●"/>
            </a:pPr>
            <a:r>
              <a:rPr lang="en" sz="1000">
                <a:solidFill>
                  <a:srgbClr val="434343"/>
                </a:solidFill>
              </a:rPr>
              <a:t>New architectures </a:t>
            </a:r>
            <a:endParaRPr sz="1000">
              <a:solidFill>
                <a:srgbClr val="434343"/>
              </a:solidFill>
            </a:endParaRPr>
          </a:p>
          <a:p>
            <a:pPr indent="0" lvl="0" marL="457200" rtl="0" algn="l">
              <a:lnSpc>
                <a:spcPct val="115000"/>
              </a:lnSpc>
              <a:spcBef>
                <a:spcPts val="3200"/>
              </a:spcBef>
              <a:spcAft>
                <a:spcPts val="3200"/>
              </a:spcAft>
              <a:buNone/>
            </a:pPr>
            <a:r>
              <a:t/>
            </a:r>
            <a:endParaRPr sz="1000">
              <a:solidFill>
                <a:srgbClr val="434343"/>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09c6b827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09c6b827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image segmentation problem as one image can have all four patterns of clouds as well.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09c6b8275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09c6b8275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2a49a123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2a49a123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 a concept called </a:t>
            </a:r>
            <a:r>
              <a:rPr lang="en"/>
              <a:t>masking. </a:t>
            </a:r>
            <a:r>
              <a:rPr lang="en" sz="1300">
                <a:solidFill>
                  <a:srgbClr val="333333"/>
                </a:solidFill>
                <a:highlight>
                  <a:srgbClr val="FFFFFF"/>
                </a:highlight>
              </a:rPr>
              <a:t>A mask is basically a binary image consisting of zero or non-zero values that is used to highlight a part of the image. These masks are used to obtain the desired result required for the segmentation task. </a:t>
            </a:r>
            <a:r>
              <a:rPr lang="en" sz="1050">
                <a:solidFill>
                  <a:schemeClr val="dk1"/>
                </a:solidFill>
                <a:highlight>
                  <a:srgbClr val="FFFFFF"/>
                </a:highlight>
              </a:rPr>
              <a:t>We can see that masks can overlap and that masks are often quite big and can have seemingly empty areas.</a:t>
            </a:r>
            <a:endParaRPr>
              <a:solidFill>
                <a:schemeClr val="dk1"/>
              </a:solidFill>
            </a:endParaRPr>
          </a:p>
          <a:p>
            <a:pPr indent="0" lvl="0" marL="0" rtl="0" algn="l">
              <a:spcBef>
                <a:spcPts val="0"/>
              </a:spcBef>
              <a:spcAft>
                <a:spcPts val="0"/>
              </a:spcAft>
              <a:buNone/>
            </a:pPr>
            <a:r>
              <a:t/>
            </a:r>
            <a:endParaRPr sz="1300">
              <a:solidFill>
                <a:srgbClr val="333333"/>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38f54cae2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38f54cae2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https://www.kaggle.com/code/aleksandradeis/understanding-clouds-eda</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a:solidFill>
                  <a:schemeClr val="dk1"/>
                </a:solidFill>
                <a:highlight>
                  <a:srgbClr val="FFFFFF"/>
                </a:highlight>
              </a:rPr>
              <a:t>I will use </a:t>
            </a:r>
            <a:r>
              <a:rPr b="1" lang="en" sz="1050">
                <a:solidFill>
                  <a:srgbClr val="008ABC"/>
                </a:solidFill>
                <a:highlight>
                  <a:srgbClr val="FFFFFF"/>
                </a:highlight>
                <a:uFill>
                  <a:noFill/>
                </a:uFill>
                <a:hlinkClick r:id="rId3">
                  <a:extLst>
                    <a:ext uri="{A12FA001-AC4F-418D-AE19-62706E023703}">
                      <ahyp:hlinkClr val="tx"/>
                    </a:ext>
                  </a:extLst>
                </a:hlinkClick>
              </a:rPr>
              <a:t>imgaug</a:t>
            </a:r>
            <a:r>
              <a:rPr b="1" lang="en" sz="1050">
                <a:solidFill>
                  <a:schemeClr val="dk1"/>
                </a:solidFill>
                <a:highlight>
                  <a:srgbClr val="FFFFFF"/>
                </a:highlight>
              </a:rPr>
              <a:t> library</a:t>
            </a:r>
            <a:r>
              <a:rPr lang="en" sz="1050">
                <a:solidFill>
                  <a:schemeClr val="dk1"/>
                </a:solidFill>
                <a:highlight>
                  <a:srgbClr val="FFFFFF"/>
                </a:highlight>
              </a:rPr>
              <a:t> to visualize the segmentation maps. This library has special helpers for visualization and augmentation of images with segmentation maps.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38f54cae2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38f54cae2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correlation heatmap that shows if the presence of one type of pattern is directly related to presence of another type and we see a negative relationship between the different masks. This </a:t>
            </a:r>
            <a:r>
              <a:rPr lang="en"/>
              <a:t>strengthens</a:t>
            </a:r>
            <a:r>
              <a:rPr lang="en"/>
              <a:t> the fact that each </a:t>
            </a:r>
            <a:r>
              <a:rPr lang="en"/>
              <a:t>type of cloud will definitely give different data on a geoscience basis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09c6b8275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09c6b8275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UNet with ResNet34 is a type of neural network architecture that combines the features of two popular models: the UNet and the ResNet34.</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The UNet is a convolutional neural network (CNN) that is widely used for image segmentation tasks. It is composed of a contracting path that captures the context of the input image and an expanding path that produces a segmentation map with pixel-wise predictions.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On the other hand, ResNet34 is a CNN that is known for its ability to train very deep networks by using residual connections. These connections allow the network to skip over some layers during the forward pass, which helps to mitigate the vanishing gradient problem.</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rPr lang="en" sz="1200">
                <a:solidFill>
                  <a:srgbClr val="374151"/>
                </a:solidFill>
                <a:highlight>
                  <a:srgbClr val="F7F7F8"/>
                </a:highlight>
                <a:latin typeface="Roboto"/>
                <a:ea typeface="Roboto"/>
                <a:cs typeface="Roboto"/>
                <a:sym typeface="Roboto"/>
              </a:rPr>
              <a:t>By combining these two architectures, UNet with ResNet34 can achieve better performance on image segmentation tasks, especially when dealing with large and complex images. The ResNet34 component provides the depth needed for capturing high-level features, while the UNet component enables precise segmentation of objects and regions.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rPr lang="en" sz="1200">
                <a:solidFill>
                  <a:srgbClr val="374151"/>
                </a:solidFill>
                <a:highlight>
                  <a:srgbClr val="F7F7F8"/>
                </a:highlight>
                <a:latin typeface="Roboto"/>
                <a:ea typeface="Roboto"/>
                <a:cs typeface="Roboto"/>
                <a:sym typeface="Roboto"/>
              </a:rPr>
              <a:t>### for future ref</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rPr lang="en" sz="1200">
                <a:solidFill>
                  <a:srgbClr val="374151"/>
                </a:solidFill>
                <a:highlight>
                  <a:srgbClr val="F7F7F8"/>
                </a:highlight>
                <a:latin typeface="Roboto"/>
                <a:ea typeface="Roboto"/>
                <a:cs typeface="Roboto"/>
                <a:sym typeface="Roboto"/>
              </a:rPr>
              <a:t>Assuming that </a:t>
            </a:r>
            <a:r>
              <a:rPr lang="en" sz="1050">
                <a:solidFill>
                  <a:srgbClr val="188038"/>
                </a:solidFill>
                <a:highlight>
                  <a:srgbClr val="F7F7F8"/>
                </a:highlight>
                <a:latin typeface="Courier New"/>
                <a:ea typeface="Courier New"/>
                <a:cs typeface="Courier New"/>
                <a:sym typeface="Courier New"/>
              </a:rPr>
              <a:t>model</a:t>
            </a:r>
            <a:r>
              <a:rPr lang="en" sz="1200">
                <a:solidFill>
                  <a:srgbClr val="374151"/>
                </a:solidFill>
                <a:highlight>
                  <a:srgbClr val="F7F7F8"/>
                </a:highlight>
                <a:latin typeface="Roboto"/>
                <a:ea typeface="Roboto"/>
                <a:cs typeface="Roboto"/>
                <a:sym typeface="Roboto"/>
              </a:rPr>
              <a:t> is a neural network model for image segmentation, calling </a:t>
            </a:r>
            <a:r>
              <a:rPr lang="en" sz="1050">
                <a:solidFill>
                  <a:srgbClr val="188038"/>
                </a:solidFill>
                <a:highlight>
                  <a:srgbClr val="F7F7F8"/>
                </a:highlight>
                <a:latin typeface="Courier New"/>
                <a:ea typeface="Courier New"/>
                <a:cs typeface="Courier New"/>
                <a:sym typeface="Courier New"/>
              </a:rPr>
              <a:t>model.predict()</a:t>
            </a:r>
            <a:r>
              <a:rPr lang="en" sz="1200">
                <a:solidFill>
                  <a:srgbClr val="374151"/>
                </a:solidFill>
                <a:highlight>
                  <a:srgbClr val="F7F7F8"/>
                </a:highlight>
                <a:latin typeface="Roboto"/>
                <a:ea typeface="Roboto"/>
                <a:cs typeface="Roboto"/>
                <a:sym typeface="Roboto"/>
              </a:rPr>
              <a:t> on a batch of input images would generate predicted masks for each input image in the batch.</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rPr lang="en" sz="1200">
                <a:solidFill>
                  <a:srgbClr val="374151"/>
                </a:solidFill>
                <a:highlight>
                  <a:srgbClr val="F7F7F8"/>
                </a:highlight>
                <a:latin typeface="Roboto"/>
                <a:ea typeface="Roboto"/>
                <a:cs typeface="Roboto"/>
                <a:sym typeface="Roboto"/>
              </a:rPr>
              <a:t>The </a:t>
            </a:r>
            <a:r>
              <a:rPr lang="en" sz="1050">
                <a:solidFill>
                  <a:srgbClr val="188038"/>
                </a:solidFill>
                <a:highlight>
                  <a:srgbClr val="F7F7F8"/>
                </a:highlight>
                <a:latin typeface="Courier New"/>
                <a:ea typeface="Courier New"/>
                <a:cs typeface="Courier New"/>
                <a:sym typeface="Courier New"/>
              </a:rPr>
              <a:t>val_generator</a:t>
            </a:r>
            <a:r>
              <a:rPr lang="en" sz="1200">
                <a:solidFill>
                  <a:srgbClr val="374151"/>
                </a:solidFill>
                <a:highlight>
                  <a:srgbClr val="F7F7F8"/>
                </a:highlight>
                <a:latin typeface="Roboto"/>
                <a:ea typeface="Roboto"/>
                <a:cs typeface="Roboto"/>
                <a:sym typeface="Roboto"/>
              </a:rPr>
              <a:t> is a data generator that yields batches of validation data (input images and their corresponding target masks) to the model. For each batch, the </a:t>
            </a:r>
            <a:r>
              <a:rPr lang="en" sz="1050">
                <a:solidFill>
                  <a:srgbClr val="188038"/>
                </a:solidFill>
                <a:highlight>
                  <a:srgbClr val="F7F7F8"/>
                </a:highlight>
                <a:latin typeface="Courier New"/>
                <a:ea typeface="Courier New"/>
                <a:cs typeface="Courier New"/>
                <a:sym typeface="Courier New"/>
              </a:rPr>
              <a:t>model.predict()</a:t>
            </a:r>
            <a:r>
              <a:rPr lang="en" sz="1200">
                <a:solidFill>
                  <a:srgbClr val="374151"/>
                </a:solidFill>
                <a:highlight>
                  <a:srgbClr val="F7F7F8"/>
                </a:highlight>
                <a:latin typeface="Roboto"/>
                <a:ea typeface="Roboto"/>
                <a:cs typeface="Roboto"/>
                <a:sym typeface="Roboto"/>
              </a:rPr>
              <a:t> method is called on the input images to generate predicted masks. These predicted masks are then compared to the corresponding target masks using a loss function specified when compiling the model.</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rPr lang="en" sz="1200">
                <a:solidFill>
                  <a:srgbClr val="374151"/>
                </a:solidFill>
                <a:highlight>
                  <a:srgbClr val="F7F7F8"/>
                </a:highlight>
                <a:latin typeface="Roboto"/>
                <a:ea typeface="Roboto"/>
                <a:cs typeface="Roboto"/>
                <a:sym typeface="Roboto"/>
              </a:rPr>
              <a:t>The loss function compares the predicted masks to the target masks and calculates a scalar value that measures the difference between them. During training, the model tries to minimize this loss value by adjusting its weights and biases. By comparing the predicted masks to the target masks in this way, the model can learn to segment the input images accurately.</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None/>
            </a:pPr>
            <a:r>
              <a:t/>
            </a:r>
            <a:endParaRPr sz="1300">
              <a:solidFill>
                <a:srgbClr val="333333"/>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38f54cae2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38f54cae2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2bf60de03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2bf60de03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highlight>
                  <a:srgbClr val="F7F7F8"/>
                </a:highlight>
                <a:latin typeface="Roboto"/>
                <a:ea typeface="Roboto"/>
                <a:cs typeface="Roboto"/>
                <a:sym typeface="Roboto"/>
              </a:rPr>
              <a:t>10 epochs ki 46%</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a:solidFill>
                  <a:schemeClr val="dk1"/>
                </a:solidFill>
                <a:highlight>
                  <a:srgbClr val="FFFFFF"/>
                </a:highlight>
              </a:rPr>
              <a:t>loss: 2.7442 - dice_coef: 0.6134 for efficient net</a:t>
            </a:r>
            <a:endParaRPr>
              <a:solidFill>
                <a:schemeClr val="dk1"/>
              </a:solidFill>
              <a:highlight>
                <a:srgbClr val="FFFFFF"/>
              </a:highlight>
            </a:endParaRPr>
          </a:p>
          <a:p>
            <a:pPr indent="0" lvl="0" marL="0" rtl="0" algn="l">
              <a:lnSpc>
                <a:spcPct val="115000"/>
              </a:lnSpc>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The graph between validation Dice coefficient and Dice coefficient is a common way to visualize the accuracy of an image segmentation model. The Dice coefficient  is defined as twice the intersection of the predicted and ground truth masks divided by the sum of the predicted and ground truth masks.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In a graph of Dice coefficient versus validation Dice coefficient, if the segmentation model is accurate, we would expect to see a strong positive correlation between the Dice coefficient and validation Dice coefficient, which is evident from the curve seen in the slides.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We have used a bce_dice_loss function. </a:t>
            </a:r>
            <a:r>
              <a:rPr lang="en" sz="1200">
                <a:solidFill>
                  <a:srgbClr val="374151"/>
                </a:solidFill>
                <a:highlight>
                  <a:srgbClr val="F7F7F8"/>
                </a:highlight>
                <a:latin typeface="Roboto"/>
                <a:ea typeface="Roboto"/>
                <a:cs typeface="Roboto"/>
                <a:sym typeface="Roboto"/>
              </a:rPr>
              <a:t>The binary-crossentropy - dice loss is a commonly used loss function in image segmentation tasks that combines the BCE loss and the Dice loss to evaluate the similarity between the predicted segmentation mask and the ground truth mask. The lower the loss value, the better the model predicts, and we can see this falls down below 0.5 after 3 epochs itself and is negligible thereafter.</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10 epochs ki 65%</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The graph between validation Dice coefficient and Dice coefficient is a common way to visualize the accuracy of an image segmentation model. The Dice coefficient is a commonly used evaluation metric for measuring the performance of segmentation models, and it is defined as twice the intersection of the predicted and ground truth masks divided by the sum of the predicted and ground truth masks.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In a graph of Dice coefficient versus validation Dice coefficient, the Dice coefficient is typically plotted on the x-axis and the validation Dice coefficient is plotted on the y-axis. Each point on the graph represents the performance of the segmentation model on a particular image or a group of images.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If the segmentation model is accurate, we would expect to see a strong positive correlation between the Dice coefficient and validation Dice coefficient. This means that when the model performs well on a particular image, it also performs well on the validation set.</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Conversely, if the model is not accurate, we would expect to see a weak or negative correlation between the Dice coefficient and validation Dice coefficient. This means that the model may perform well on some images but poorly on others.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In summary, the graph between validation Dice coefficient and Dice coefficient provides a visual representation of how well an image segmentation model is performing on both the training and validation sets. A strong positive correlation between these two metrics indicates that the model is accurate, while a weak or negative correlation suggests that the model may need further improvement.</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500"/>
              </a:spcBef>
              <a:spcAft>
                <a:spcPts val="0"/>
              </a:spcAft>
              <a:buClr>
                <a:schemeClr val="dk1"/>
              </a:buClr>
              <a:buSzPts val="1100"/>
              <a:buFont typeface="Arial"/>
              <a:buNone/>
            </a:pPr>
            <a:r>
              <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2"/>
          <p:cNvSpPr/>
          <p:nvPr/>
        </p:nvSpPr>
        <p:spPr>
          <a:xfrm>
            <a:off x="2289975" y="1207600"/>
            <a:ext cx="15099600" cy="8349000"/>
          </a:xfrm>
          <a:prstGeom prst="rect">
            <a:avLst/>
          </a:prstGeom>
          <a:noFill/>
          <a:ln cap="flat" cmpd="sng" w="114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215925" y="1995750"/>
            <a:ext cx="13399800" cy="3168600"/>
          </a:xfrm>
          <a:prstGeom prst="rect">
            <a:avLst/>
          </a:prstGeom>
        </p:spPr>
        <p:txBody>
          <a:bodyPr anchorCtr="0" anchor="ctr" bIns="182850" lIns="182850" spcFirstLastPara="1" rIns="182850" wrap="square" tIns="182850">
            <a:noAutofit/>
          </a:bodyPr>
          <a:lstStyle>
            <a:lvl1pPr lvl="0" rtl="0" algn="ctr">
              <a:spcBef>
                <a:spcPts val="0"/>
              </a:spcBef>
              <a:spcAft>
                <a:spcPts val="0"/>
              </a:spcAft>
              <a:buClr>
                <a:srgbClr val="000000"/>
              </a:buClr>
              <a:buSzPts val="6500"/>
              <a:buNone/>
              <a:defRPr sz="6500">
                <a:solidFill>
                  <a:srgbClr val="000000"/>
                </a:solidFill>
              </a:defRPr>
            </a:lvl1pPr>
            <a:lvl2pPr lvl="1" rtl="0" algn="ctr">
              <a:spcBef>
                <a:spcPts val="0"/>
              </a:spcBef>
              <a:spcAft>
                <a:spcPts val="0"/>
              </a:spcAft>
              <a:buSzPts val="6400"/>
              <a:buFont typeface="Lato"/>
              <a:buNone/>
              <a:defRPr>
                <a:latin typeface="Lato"/>
                <a:ea typeface="Lato"/>
                <a:cs typeface="Lato"/>
                <a:sym typeface="Lato"/>
              </a:defRPr>
            </a:lvl2pPr>
            <a:lvl3pPr lvl="2" rtl="0" algn="ctr">
              <a:spcBef>
                <a:spcPts val="0"/>
              </a:spcBef>
              <a:spcAft>
                <a:spcPts val="0"/>
              </a:spcAft>
              <a:buSzPts val="6400"/>
              <a:buFont typeface="Lato"/>
              <a:buNone/>
              <a:defRPr>
                <a:latin typeface="Lato"/>
                <a:ea typeface="Lato"/>
                <a:cs typeface="Lato"/>
                <a:sym typeface="Lato"/>
              </a:defRPr>
            </a:lvl3pPr>
            <a:lvl4pPr lvl="3" rtl="0" algn="ctr">
              <a:spcBef>
                <a:spcPts val="0"/>
              </a:spcBef>
              <a:spcAft>
                <a:spcPts val="0"/>
              </a:spcAft>
              <a:buSzPts val="6400"/>
              <a:buFont typeface="Lato"/>
              <a:buNone/>
              <a:defRPr>
                <a:latin typeface="Lato"/>
                <a:ea typeface="Lato"/>
                <a:cs typeface="Lato"/>
                <a:sym typeface="Lato"/>
              </a:defRPr>
            </a:lvl4pPr>
            <a:lvl5pPr lvl="4" rtl="0" algn="ctr">
              <a:spcBef>
                <a:spcPts val="0"/>
              </a:spcBef>
              <a:spcAft>
                <a:spcPts val="0"/>
              </a:spcAft>
              <a:buSzPts val="6400"/>
              <a:buFont typeface="Lato"/>
              <a:buNone/>
              <a:defRPr>
                <a:latin typeface="Lato"/>
                <a:ea typeface="Lato"/>
                <a:cs typeface="Lato"/>
                <a:sym typeface="Lato"/>
              </a:defRPr>
            </a:lvl5pPr>
            <a:lvl6pPr lvl="5" rtl="0" algn="ctr">
              <a:spcBef>
                <a:spcPts val="0"/>
              </a:spcBef>
              <a:spcAft>
                <a:spcPts val="0"/>
              </a:spcAft>
              <a:buSzPts val="6400"/>
              <a:buFont typeface="Lato"/>
              <a:buNone/>
              <a:defRPr>
                <a:latin typeface="Lato"/>
                <a:ea typeface="Lato"/>
                <a:cs typeface="Lato"/>
                <a:sym typeface="Lato"/>
              </a:defRPr>
            </a:lvl6pPr>
            <a:lvl7pPr lvl="6" rtl="0" algn="ctr">
              <a:spcBef>
                <a:spcPts val="0"/>
              </a:spcBef>
              <a:spcAft>
                <a:spcPts val="0"/>
              </a:spcAft>
              <a:buSzPts val="6400"/>
              <a:buFont typeface="Lato"/>
              <a:buNone/>
              <a:defRPr>
                <a:latin typeface="Lato"/>
                <a:ea typeface="Lato"/>
                <a:cs typeface="Lato"/>
                <a:sym typeface="Lato"/>
              </a:defRPr>
            </a:lvl7pPr>
            <a:lvl8pPr lvl="7" rtl="0" algn="ctr">
              <a:spcBef>
                <a:spcPts val="0"/>
              </a:spcBef>
              <a:spcAft>
                <a:spcPts val="0"/>
              </a:spcAft>
              <a:buSzPts val="6400"/>
              <a:buFont typeface="Lato"/>
              <a:buNone/>
              <a:defRPr>
                <a:latin typeface="Lato"/>
                <a:ea typeface="Lato"/>
                <a:cs typeface="Lato"/>
                <a:sym typeface="Lato"/>
              </a:defRPr>
            </a:lvl8pPr>
            <a:lvl9pPr lvl="8" rtl="0" algn="ctr">
              <a:spcBef>
                <a:spcPts val="0"/>
              </a:spcBef>
              <a:spcAft>
                <a:spcPts val="0"/>
              </a:spcAft>
              <a:buSzPts val="6400"/>
              <a:buFont typeface="Lato"/>
              <a:buNone/>
              <a:defRPr>
                <a:latin typeface="Lato"/>
                <a:ea typeface="Lato"/>
                <a:cs typeface="Lato"/>
                <a:sym typeface="Lato"/>
              </a:defRPr>
            </a:lvl9pPr>
          </a:lstStyle>
          <a:p/>
        </p:txBody>
      </p:sp>
      <p:sp>
        <p:nvSpPr>
          <p:cNvPr id="13" name="Google Shape;13;p2"/>
          <p:cNvSpPr txBox="1"/>
          <p:nvPr>
            <p:ph idx="1" type="subTitle"/>
          </p:nvPr>
        </p:nvSpPr>
        <p:spPr>
          <a:xfrm>
            <a:off x="3215925" y="6284150"/>
            <a:ext cx="13399800" cy="1402800"/>
          </a:xfrm>
          <a:prstGeom prst="rect">
            <a:avLst/>
          </a:prstGeom>
        </p:spPr>
        <p:txBody>
          <a:bodyPr anchorCtr="0" anchor="b" bIns="182850" lIns="182850" spcFirstLastPara="1" rIns="182850" wrap="square" tIns="182850">
            <a:noAutofit/>
          </a:bodyPr>
          <a:lstStyle>
            <a:lvl1pPr lvl="0" rtl="0" algn="ctr">
              <a:lnSpc>
                <a:spcPct val="100000"/>
              </a:lnSpc>
              <a:spcBef>
                <a:spcPts val="0"/>
              </a:spcBef>
              <a:spcAft>
                <a:spcPts val="0"/>
              </a:spcAft>
              <a:buClr>
                <a:srgbClr val="666666"/>
              </a:buClr>
              <a:buSzPts val="4600"/>
              <a:buNone/>
              <a:defRPr sz="4600">
                <a:solidFill>
                  <a:srgbClr val="666666"/>
                </a:solidFill>
              </a:defRPr>
            </a:lvl1pPr>
            <a:lvl2pPr lvl="1" rtl="0" algn="ctr">
              <a:lnSpc>
                <a:spcPct val="100000"/>
              </a:lnSpc>
              <a:spcBef>
                <a:spcPts val="0"/>
              </a:spcBef>
              <a:spcAft>
                <a:spcPts val="0"/>
              </a:spcAft>
              <a:buClr>
                <a:schemeClr val="lt1"/>
              </a:buClr>
              <a:buSzPts val="3600"/>
              <a:buFont typeface="Playfair Display"/>
              <a:buNone/>
              <a:defRPr b="1" sz="3600">
                <a:solidFill>
                  <a:schemeClr val="lt1"/>
                </a:solidFill>
                <a:latin typeface="Playfair Display"/>
                <a:ea typeface="Playfair Display"/>
                <a:cs typeface="Playfair Display"/>
                <a:sym typeface="Playfair Display"/>
              </a:defRPr>
            </a:lvl2pPr>
            <a:lvl3pPr lvl="2" rtl="0" algn="ctr">
              <a:lnSpc>
                <a:spcPct val="100000"/>
              </a:lnSpc>
              <a:spcBef>
                <a:spcPts val="0"/>
              </a:spcBef>
              <a:spcAft>
                <a:spcPts val="0"/>
              </a:spcAft>
              <a:buClr>
                <a:schemeClr val="lt1"/>
              </a:buClr>
              <a:buSzPts val="3600"/>
              <a:buFont typeface="Playfair Display"/>
              <a:buNone/>
              <a:defRPr b="1" sz="3600">
                <a:solidFill>
                  <a:schemeClr val="lt1"/>
                </a:solidFill>
                <a:latin typeface="Playfair Display"/>
                <a:ea typeface="Playfair Display"/>
                <a:cs typeface="Playfair Display"/>
                <a:sym typeface="Playfair Display"/>
              </a:defRPr>
            </a:lvl3pPr>
            <a:lvl4pPr lvl="3" rtl="0" algn="ctr">
              <a:lnSpc>
                <a:spcPct val="100000"/>
              </a:lnSpc>
              <a:spcBef>
                <a:spcPts val="0"/>
              </a:spcBef>
              <a:spcAft>
                <a:spcPts val="0"/>
              </a:spcAft>
              <a:buClr>
                <a:schemeClr val="lt1"/>
              </a:buClr>
              <a:buSzPts val="3600"/>
              <a:buFont typeface="Playfair Display"/>
              <a:buNone/>
              <a:defRPr b="1" sz="3600">
                <a:solidFill>
                  <a:schemeClr val="lt1"/>
                </a:solidFill>
                <a:latin typeface="Playfair Display"/>
                <a:ea typeface="Playfair Display"/>
                <a:cs typeface="Playfair Display"/>
                <a:sym typeface="Playfair Display"/>
              </a:defRPr>
            </a:lvl4pPr>
            <a:lvl5pPr lvl="4" rtl="0" algn="ctr">
              <a:lnSpc>
                <a:spcPct val="100000"/>
              </a:lnSpc>
              <a:spcBef>
                <a:spcPts val="0"/>
              </a:spcBef>
              <a:spcAft>
                <a:spcPts val="0"/>
              </a:spcAft>
              <a:buClr>
                <a:schemeClr val="lt1"/>
              </a:buClr>
              <a:buSzPts val="3600"/>
              <a:buFont typeface="Playfair Display"/>
              <a:buNone/>
              <a:defRPr b="1" sz="3600">
                <a:solidFill>
                  <a:schemeClr val="lt1"/>
                </a:solidFill>
                <a:latin typeface="Playfair Display"/>
                <a:ea typeface="Playfair Display"/>
                <a:cs typeface="Playfair Display"/>
                <a:sym typeface="Playfair Display"/>
              </a:defRPr>
            </a:lvl5pPr>
            <a:lvl6pPr lvl="5" rtl="0" algn="ctr">
              <a:lnSpc>
                <a:spcPct val="100000"/>
              </a:lnSpc>
              <a:spcBef>
                <a:spcPts val="0"/>
              </a:spcBef>
              <a:spcAft>
                <a:spcPts val="0"/>
              </a:spcAft>
              <a:buClr>
                <a:schemeClr val="lt1"/>
              </a:buClr>
              <a:buSzPts val="3600"/>
              <a:buFont typeface="Playfair Display"/>
              <a:buNone/>
              <a:defRPr b="1" sz="3600">
                <a:solidFill>
                  <a:schemeClr val="lt1"/>
                </a:solidFill>
                <a:latin typeface="Playfair Display"/>
                <a:ea typeface="Playfair Display"/>
                <a:cs typeface="Playfair Display"/>
                <a:sym typeface="Playfair Display"/>
              </a:defRPr>
            </a:lvl6pPr>
            <a:lvl7pPr lvl="6" rtl="0" algn="ctr">
              <a:lnSpc>
                <a:spcPct val="100000"/>
              </a:lnSpc>
              <a:spcBef>
                <a:spcPts val="0"/>
              </a:spcBef>
              <a:spcAft>
                <a:spcPts val="0"/>
              </a:spcAft>
              <a:buClr>
                <a:schemeClr val="lt1"/>
              </a:buClr>
              <a:buSzPts val="3600"/>
              <a:buFont typeface="Playfair Display"/>
              <a:buNone/>
              <a:defRPr b="1" sz="3600">
                <a:solidFill>
                  <a:schemeClr val="lt1"/>
                </a:solidFill>
                <a:latin typeface="Playfair Display"/>
                <a:ea typeface="Playfair Display"/>
                <a:cs typeface="Playfair Display"/>
                <a:sym typeface="Playfair Display"/>
              </a:defRPr>
            </a:lvl7pPr>
            <a:lvl8pPr lvl="7" rtl="0" algn="ctr">
              <a:lnSpc>
                <a:spcPct val="100000"/>
              </a:lnSpc>
              <a:spcBef>
                <a:spcPts val="0"/>
              </a:spcBef>
              <a:spcAft>
                <a:spcPts val="0"/>
              </a:spcAft>
              <a:buClr>
                <a:schemeClr val="lt1"/>
              </a:buClr>
              <a:buSzPts val="3600"/>
              <a:buFont typeface="Playfair Display"/>
              <a:buNone/>
              <a:defRPr b="1" sz="3600">
                <a:solidFill>
                  <a:schemeClr val="lt1"/>
                </a:solidFill>
                <a:latin typeface="Playfair Display"/>
                <a:ea typeface="Playfair Display"/>
                <a:cs typeface="Playfair Display"/>
                <a:sym typeface="Playfair Display"/>
              </a:defRPr>
            </a:lvl8pPr>
            <a:lvl9pPr lvl="8" rtl="0" algn="ctr">
              <a:lnSpc>
                <a:spcPct val="100000"/>
              </a:lnSpc>
              <a:spcBef>
                <a:spcPts val="0"/>
              </a:spcBef>
              <a:spcAft>
                <a:spcPts val="0"/>
              </a:spcAft>
              <a:buClr>
                <a:schemeClr val="lt1"/>
              </a:buClr>
              <a:buSzPts val="3600"/>
              <a:buFont typeface="Playfair Display"/>
              <a:buNone/>
              <a:defRPr b="1" sz="36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16980500" y="9362019"/>
            <a:ext cx="1097400" cy="787200"/>
          </a:xfrm>
          <a:prstGeom prst="rect">
            <a:avLst/>
          </a:prstGeom>
        </p:spPr>
        <p:txBody>
          <a:bodyPr anchorCtr="0" anchor="ctr" bIns="182850" lIns="182850" spcFirstLastPara="1" rIns="182850" wrap="square" tIns="1828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 name="Google Shape;15;p2"/>
          <p:cNvSpPr/>
          <p:nvPr/>
        </p:nvSpPr>
        <p:spPr>
          <a:xfrm>
            <a:off x="384650" y="1139350"/>
            <a:ext cx="1404300" cy="85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1"/>
          <p:cNvSpPr txBox="1"/>
          <p:nvPr>
            <p:ph idx="1" type="body"/>
          </p:nvPr>
        </p:nvSpPr>
        <p:spPr>
          <a:xfrm>
            <a:off x="639000" y="8461150"/>
            <a:ext cx="11997600" cy="1197600"/>
          </a:xfrm>
          <a:prstGeom prst="rect">
            <a:avLst/>
          </a:prstGeom>
        </p:spPr>
        <p:txBody>
          <a:bodyPr anchorCtr="0" anchor="ctr" bIns="182850" lIns="182850" spcFirstLastPara="1" rIns="182850" wrap="square" tIns="182850">
            <a:noAutofit/>
          </a:bodyPr>
          <a:lstStyle>
            <a:lvl1pPr indent="-228600" lvl="0" marL="457200" rtl="0">
              <a:lnSpc>
                <a:spcPct val="100000"/>
              </a:lnSpc>
              <a:spcBef>
                <a:spcPts val="0"/>
              </a:spcBef>
              <a:spcAft>
                <a:spcPts val="0"/>
              </a:spcAft>
              <a:buClr>
                <a:srgbClr val="000000"/>
              </a:buClr>
              <a:buSzPts val="3500"/>
              <a:buNone/>
              <a:defRPr>
                <a:solidFill>
                  <a:srgbClr val="000000"/>
                </a:solidFill>
              </a:defRPr>
            </a:lvl1pPr>
          </a:lstStyle>
          <a:p/>
        </p:txBody>
      </p:sp>
      <p:sp>
        <p:nvSpPr>
          <p:cNvPr id="55" name="Google Shape;55;p11"/>
          <p:cNvSpPr txBox="1"/>
          <p:nvPr>
            <p:ph idx="12" type="sldNum"/>
          </p:nvPr>
        </p:nvSpPr>
        <p:spPr>
          <a:xfrm>
            <a:off x="16980500" y="9362019"/>
            <a:ext cx="1097400" cy="787200"/>
          </a:xfrm>
          <a:prstGeom prst="rect">
            <a:avLst/>
          </a:prstGeom>
        </p:spPr>
        <p:txBody>
          <a:bodyPr anchorCtr="0" anchor="ctr" bIns="182850" lIns="182850" spcFirstLastPara="1" rIns="182850" wrap="square" tIns="1828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2"/>
          <p:cNvSpPr/>
          <p:nvPr/>
        </p:nvSpPr>
        <p:spPr>
          <a:xfrm>
            <a:off x="0" y="10091400"/>
            <a:ext cx="18288000" cy="1956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 name="Google Shape;58;p12"/>
          <p:cNvSpPr txBox="1"/>
          <p:nvPr>
            <p:ph hasCustomPrompt="1" type="title"/>
          </p:nvPr>
        </p:nvSpPr>
        <p:spPr>
          <a:xfrm>
            <a:off x="623400" y="2466200"/>
            <a:ext cx="17041200" cy="3220200"/>
          </a:xfrm>
          <a:prstGeom prst="rect">
            <a:avLst/>
          </a:prstGeom>
        </p:spPr>
        <p:txBody>
          <a:bodyPr anchorCtr="0" anchor="b" bIns="182850" lIns="182850" spcFirstLastPara="1" rIns="182850" wrap="square" tIns="182850">
            <a:noAutofit/>
          </a:bodyPr>
          <a:lstStyle>
            <a:lvl1pPr lvl="0" rtl="0" algn="ctr">
              <a:spcBef>
                <a:spcPts val="0"/>
              </a:spcBef>
              <a:spcAft>
                <a:spcPts val="0"/>
              </a:spcAft>
              <a:buSzPts val="20000"/>
              <a:buFont typeface="Lato"/>
              <a:buNone/>
              <a:defRPr sz="20000">
                <a:latin typeface="Lato"/>
                <a:ea typeface="Lato"/>
                <a:cs typeface="Lato"/>
                <a:sym typeface="Lato"/>
              </a:defRPr>
            </a:lvl1pPr>
            <a:lvl2pPr lvl="1" rtl="0" algn="ctr">
              <a:spcBef>
                <a:spcPts val="0"/>
              </a:spcBef>
              <a:spcAft>
                <a:spcPts val="0"/>
              </a:spcAft>
              <a:buSzPts val="20000"/>
              <a:buFont typeface="Lato"/>
              <a:buNone/>
              <a:defRPr sz="20000">
                <a:latin typeface="Lato"/>
                <a:ea typeface="Lato"/>
                <a:cs typeface="Lato"/>
                <a:sym typeface="Lato"/>
              </a:defRPr>
            </a:lvl2pPr>
            <a:lvl3pPr lvl="2" rtl="0" algn="ctr">
              <a:spcBef>
                <a:spcPts val="0"/>
              </a:spcBef>
              <a:spcAft>
                <a:spcPts val="0"/>
              </a:spcAft>
              <a:buSzPts val="20000"/>
              <a:buFont typeface="Lato"/>
              <a:buNone/>
              <a:defRPr sz="20000">
                <a:latin typeface="Lato"/>
                <a:ea typeface="Lato"/>
                <a:cs typeface="Lato"/>
                <a:sym typeface="Lato"/>
              </a:defRPr>
            </a:lvl3pPr>
            <a:lvl4pPr lvl="3" rtl="0" algn="ctr">
              <a:spcBef>
                <a:spcPts val="0"/>
              </a:spcBef>
              <a:spcAft>
                <a:spcPts val="0"/>
              </a:spcAft>
              <a:buSzPts val="20000"/>
              <a:buFont typeface="Lato"/>
              <a:buNone/>
              <a:defRPr sz="20000">
                <a:latin typeface="Lato"/>
                <a:ea typeface="Lato"/>
                <a:cs typeface="Lato"/>
                <a:sym typeface="Lato"/>
              </a:defRPr>
            </a:lvl4pPr>
            <a:lvl5pPr lvl="4" rtl="0" algn="ctr">
              <a:spcBef>
                <a:spcPts val="0"/>
              </a:spcBef>
              <a:spcAft>
                <a:spcPts val="0"/>
              </a:spcAft>
              <a:buSzPts val="20000"/>
              <a:buFont typeface="Lato"/>
              <a:buNone/>
              <a:defRPr sz="20000">
                <a:latin typeface="Lato"/>
                <a:ea typeface="Lato"/>
                <a:cs typeface="Lato"/>
                <a:sym typeface="Lato"/>
              </a:defRPr>
            </a:lvl5pPr>
            <a:lvl6pPr lvl="5" rtl="0" algn="ctr">
              <a:spcBef>
                <a:spcPts val="0"/>
              </a:spcBef>
              <a:spcAft>
                <a:spcPts val="0"/>
              </a:spcAft>
              <a:buSzPts val="20000"/>
              <a:buFont typeface="Lato"/>
              <a:buNone/>
              <a:defRPr sz="20000">
                <a:latin typeface="Lato"/>
                <a:ea typeface="Lato"/>
                <a:cs typeface="Lato"/>
                <a:sym typeface="Lato"/>
              </a:defRPr>
            </a:lvl6pPr>
            <a:lvl7pPr lvl="6" rtl="0" algn="ctr">
              <a:spcBef>
                <a:spcPts val="0"/>
              </a:spcBef>
              <a:spcAft>
                <a:spcPts val="0"/>
              </a:spcAft>
              <a:buSzPts val="20000"/>
              <a:buFont typeface="Lato"/>
              <a:buNone/>
              <a:defRPr sz="20000">
                <a:latin typeface="Lato"/>
                <a:ea typeface="Lato"/>
                <a:cs typeface="Lato"/>
                <a:sym typeface="Lato"/>
              </a:defRPr>
            </a:lvl7pPr>
            <a:lvl8pPr lvl="7" rtl="0" algn="ctr">
              <a:spcBef>
                <a:spcPts val="0"/>
              </a:spcBef>
              <a:spcAft>
                <a:spcPts val="0"/>
              </a:spcAft>
              <a:buSzPts val="20000"/>
              <a:buFont typeface="Lato"/>
              <a:buNone/>
              <a:defRPr sz="20000">
                <a:latin typeface="Lato"/>
                <a:ea typeface="Lato"/>
                <a:cs typeface="Lato"/>
                <a:sym typeface="Lato"/>
              </a:defRPr>
            </a:lvl8pPr>
            <a:lvl9pPr lvl="8" rtl="0" algn="ctr">
              <a:spcBef>
                <a:spcPts val="0"/>
              </a:spcBef>
              <a:spcAft>
                <a:spcPts val="0"/>
              </a:spcAft>
              <a:buSzPts val="20000"/>
              <a:buFont typeface="Lato"/>
              <a:buNone/>
              <a:defRPr sz="20000">
                <a:latin typeface="Lato"/>
                <a:ea typeface="Lato"/>
                <a:cs typeface="Lato"/>
                <a:sym typeface="Lato"/>
              </a:defRPr>
            </a:lvl9pPr>
          </a:lstStyle>
          <a:p>
            <a:r>
              <a:t>xx%</a:t>
            </a:r>
          </a:p>
        </p:txBody>
      </p:sp>
      <p:sp>
        <p:nvSpPr>
          <p:cNvPr id="59" name="Google Shape;59;p12"/>
          <p:cNvSpPr txBox="1"/>
          <p:nvPr>
            <p:ph idx="1" type="body"/>
          </p:nvPr>
        </p:nvSpPr>
        <p:spPr>
          <a:xfrm>
            <a:off x="623400" y="5838900"/>
            <a:ext cx="17041200" cy="2143200"/>
          </a:xfrm>
          <a:prstGeom prst="rect">
            <a:avLst/>
          </a:prstGeom>
        </p:spPr>
        <p:txBody>
          <a:bodyPr anchorCtr="0" anchor="t" bIns="182850" lIns="182850" spcFirstLastPara="1" rIns="182850" wrap="square" tIns="182850">
            <a:noAutofit/>
          </a:bodyPr>
          <a:lstStyle>
            <a:lvl1pPr indent="-450850" lvl="0" marL="457200" rtl="0" algn="ctr">
              <a:spcBef>
                <a:spcPts val="0"/>
              </a:spcBef>
              <a:spcAft>
                <a:spcPts val="0"/>
              </a:spcAft>
              <a:buSzPts val="3500"/>
              <a:buChar char="●"/>
              <a:defRPr/>
            </a:lvl1pPr>
            <a:lvl2pPr indent="-450850" lvl="1" marL="914400" rtl="0" algn="ctr">
              <a:spcBef>
                <a:spcPts val="3200"/>
              </a:spcBef>
              <a:spcAft>
                <a:spcPts val="0"/>
              </a:spcAft>
              <a:buSzPts val="3500"/>
              <a:buChar char="○"/>
              <a:defRPr/>
            </a:lvl2pPr>
            <a:lvl3pPr indent="-450850" lvl="2" marL="1371600" rtl="0" algn="ctr">
              <a:spcBef>
                <a:spcPts val="3200"/>
              </a:spcBef>
              <a:spcAft>
                <a:spcPts val="0"/>
              </a:spcAft>
              <a:buSzPts val="3500"/>
              <a:buChar char="■"/>
              <a:defRPr/>
            </a:lvl3pPr>
            <a:lvl4pPr indent="-450850" lvl="3" marL="1828800" rtl="0" algn="ctr">
              <a:spcBef>
                <a:spcPts val="3200"/>
              </a:spcBef>
              <a:spcAft>
                <a:spcPts val="0"/>
              </a:spcAft>
              <a:buSzPts val="3500"/>
              <a:buChar char="●"/>
              <a:defRPr/>
            </a:lvl4pPr>
            <a:lvl5pPr indent="-450850" lvl="4" marL="2286000" rtl="0" algn="ctr">
              <a:spcBef>
                <a:spcPts val="3200"/>
              </a:spcBef>
              <a:spcAft>
                <a:spcPts val="0"/>
              </a:spcAft>
              <a:buSzPts val="3500"/>
              <a:buChar char="○"/>
              <a:defRPr/>
            </a:lvl5pPr>
            <a:lvl6pPr indent="-450850" lvl="5" marL="2743200" rtl="0" algn="ctr">
              <a:spcBef>
                <a:spcPts val="3200"/>
              </a:spcBef>
              <a:spcAft>
                <a:spcPts val="0"/>
              </a:spcAft>
              <a:buSzPts val="3500"/>
              <a:buChar char="■"/>
              <a:defRPr/>
            </a:lvl6pPr>
            <a:lvl7pPr indent="-450850" lvl="6" marL="3200400" rtl="0" algn="ctr">
              <a:spcBef>
                <a:spcPts val="3200"/>
              </a:spcBef>
              <a:spcAft>
                <a:spcPts val="0"/>
              </a:spcAft>
              <a:buSzPts val="3500"/>
              <a:buChar char="●"/>
              <a:defRPr/>
            </a:lvl7pPr>
            <a:lvl8pPr indent="-450850" lvl="7" marL="3657600" rtl="0" algn="ctr">
              <a:spcBef>
                <a:spcPts val="3200"/>
              </a:spcBef>
              <a:spcAft>
                <a:spcPts val="0"/>
              </a:spcAft>
              <a:buSzPts val="3500"/>
              <a:buChar char="○"/>
              <a:defRPr/>
            </a:lvl8pPr>
            <a:lvl9pPr indent="-450850" lvl="8" marL="4114800" rtl="0" algn="ctr">
              <a:spcBef>
                <a:spcPts val="3200"/>
              </a:spcBef>
              <a:spcAft>
                <a:spcPts val="3200"/>
              </a:spcAft>
              <a:buSzPts val="3500"/>
              <a:buChar char="■"/>
              <a:defRPr/>
            </a:lvl9pPr>
          </a:lstStyle>
          <a:p/>
        </p:txBody>
      </p:sp>
      <p:sp>
        <p:nvSpPr>
          <p:cNvPr id="60" name="Google Shape;60;p12"/>
          <p:cNvSpPr txBox="1"/>
          <p:nvPr>
            <p:ph idx="12" type="sldNum"/>
          </p:nvPr>
        </p:nvSpPr>
        <p:spPr>
          <a:xfrm>
            <a:off x="16980500" y="9362019"/>
            <a:ext cx="1097400" cy="787200"/>
          </a:xfrm>
          <a:prstGeom prst="rect">
            <a:avLst/>
          </a:prstGeom>
        </p:spPr>
        <p:txBody>
          <a:bodyPr anchorCtr="0" anchor="ctr" bIns="182850" lIns="182850" spcFirstLastPara="1" rIns="182850" wrap="square" tIns="1828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3"/>
          <p:cNvSpPr txBox="1"/>
          <p:nvPr>
            <p:ph idx="12" type="sldNum"/>
          </p:nvPr>
        </p:nvSpPr>
        <p:spPr>
          <a:xfrm>
            <a:off x="16980500" y="9362019"/>
            <a:ext cx="1097400" cy="787200"/>
          </a:xfrm>
          <a:prstGeom prst="rect">
            <a:avLst/>
          </a:prstGeom>
        </p:spPr>
        <p:txBody>
          <a:bodyPr anchorCtr="0" anchor="ctr" bIns="182850" lIns="182850" spcFirstLastPara="1" rIns="182850" wrap="square" tIns="1828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2357875" y="2847750"/>
            <a:ext cx="14910900" cy="3596400"/>
          </a:xfrm>
          <a:prstGeom prst="rect">
            <a:avLst/>
          </a:prstGeom>
          <a:ln>
            <a:noFill/>
          </a:ln>
        </p:spPr>
        <p:txBody>
          <a:bodyPr anchorCtr="0" anchor="ctr" bIns="182850" lIns="182850" spcFirstLastPara="1" rIns="182850" wrap="square" tIns="182850">
            <a:noAutofit/>
          </a:bodyPr>
          <a:lstStyle>
            <a:lvl1pPr lvl="0" rtl="0">
              <a:spcBef>
                <a:spcPts val="0"/>
              </a:spcBef>
              <a:spcAft>
                <a:spcPts val="0"/>
              </a:spcAft>
              <a:buSzPts val="8500"/>
              <a:buNone/>
              <a:defRPr b="0" sz="8500"/>
            </a:lvl1pPr>
            <a:lvl2pPr lvl="1" rtl="0">
              <a:spcBef>
                <a:spcPts val="0"/>
              </a:spcBef>
              <a:spcAft>
                <a:spcPts val="0"/>
              </a:spcAft>
              <a:buClr>
                <a:schemeClr val="lt1"/>
              </a:buClr>
              <a:buSzPts val="9600"/>
              <a:buFont typeface="Lato"/>
              <a:buNone/>
              <a:defRPr b="0" sz="9600">
                <a:solidFill>
                  <a:schemeClr val="lt1"/>
                </a:solidFill>
                <a:latin typeface="Lato"/>
                <a:ea typeface="Lato"/>
                <a:cs typeface="Lato"/>
                <a:sym typeface="Lato"/>
              </a:defRPr>
            </a:lvl2pPr>
            <a:lvl3pPr lvl="2" rtl="0">
              <a:spcBef>
                <a:spcPts val="0"/>
              </a:spcBef>
              <a:spcAft>
                <a:spcPts val="0"/>
              </a:spcAft>
              <a:buClr>
                <a:schemeClr val="lt1"/>
              </a:buClr>
              <a:buSzPts val="9600"/>
              <a:buFont typeface="Lato"/>
              <a:buNone/>
              <a:defRPr b="0" sz="9600">
                <a:solidFill>
                  <a:schemeClr val="lt1"/>
                </a:solidFill>
                <a:latin typeface="Lato"/>
                <a:ea typeface="Lato"/>
                <a:cs typeface="Lato"/>
                <a:sym typeface="Lato"/>
              </a:defRPr>
            </a:lvl3pPr>
            <a:lvl4pPr lvl="3" rtl="0">
              <a:spcBef>
                <a:spcPts val="0"/>
              </a:spcBef>
              <a:spcAft>
                <a:spcPts val="0"/>
              </a:spcAft>
              <a:buClr>
                <a:schemeClr val="lt1"/>
              </a:buClr>
              <a:buSzPts val="9600"/>
              <a:buFont typeface="Lato"/>
              <a:buNone/>
              <a:defRPr b="0" sz="9600">
                <a:solidFill>
                  <a:schemeClr val="lt1"/>
                </a:solidFill>
                <a:latin typeface="Lato"/>
                <a:ea typeface="Lato"/>
                <a:cs typeface="Lato"/>
                <a:sym typeface="Lato"/>
              </a:defRPr>
            </a:lvl4pPr>
            <a:lvl5pPr lvl="4" rtl="0">
              <a:spcBef>
                <a:spcPts val="0"/>
              </a:spcBef>
              <a:spcAft>
                <a:spcPts val="0"/>
              </a:spcAft>
              <a:buClr>
                <a:schemeClr val="lt1"/>
              </a:buClr>
              <a:buSzPts val="9600"/>
              <a:buFont typeface="Lato"/>
              <a:buNone/>
              <a:defRPr b="0" sz="9600">
                <a:solidFill>
                  <a:schemeClr val="lt1"/>
                </a:solidFill>
                <a:latin typeface="Lato"/>
                <a:ea typeface="Lato"/>
                <a:cs typeface="Lato"/>
                <a:sym typeface="Lato"/>
              </a:defRPr>
            </a:lvl5pPr>
            <a:lvl6pPr lvl="5" rtl="0">
              <a:spcBef>
                <a:spcPts val="0"/>
              </a:spcBef>
              <a:spcAft>
                <a:spcPts val="0"/>
              </a:spcAft>
              <a:buClr>
                <a:schemeClr val="lt1"/>
              </a:buClr>
              <a:buSzPts val="9600"/>
              <a:buFont typeface="Lato"/>
              <a:buNone/>
              <a:defRPr b="0" sz="9600">
                <a:solidFill>
                  <a:schemeClr val="lt1"/>
                </a:solidFill>
                <a:latin typeface="Lato"/>
                <a:ea typeface="Lato"/>
                <a:cs typeface="Lato"/>
                <a:sym typeface="Lato"/>
              </a:defRPr>
            </a:lvl6pPr>
            <a:lvl7pPr lvl="6" rtl="0">
              <a:spcBef>
                <a:spcPts val="0"/>
              </a:spcBef>
              <a:spcAft>
                <a:spcPts val="0"/>
              </a:spcAft>
              <a:buClr>
                <a:schemeClr val="lt1"/>
              </a:buClr>
              <a:buSzPts val="9600"/>
              <a:buFont typeface="Lato"/>
              <a:buNone/>
              <a:defRPr b="0" sz="9600">
                <a:solidFill>
                  <a:schemeClr val="lt1"/>
                </a:solidFill>
                <a:latin typeface="Lato"/>
                <a:ea typeface="Lato"/>
                <a:cs typeface="Lato"/>
                <a:sym typeface="Lato"/>
              </a:defRPr>
            </a:lvl7pPr>
            <a:lvl8pPr lvl="7" rtl="0">
              <a:spcBef>
                <a:spcPts val="0"/>
              </a:spcBef>
              <a:spcAft>
                <a:spcPts val="0"/>
              </a:spcAft>
              <a:buClr>
                <a:schemeClr val="lt1"/>
              </a:buClr>
              <a:buSzPts val="9600"/>
              <a:buFont typeface="Lato"/>
              <a:buNone/>
              <a:defRPr b="0" sz="9600">
                <a:solidFill>
                  <a:schemeClr val="lt1"/>
                </a:solidFill>
                <a:latin typeface="Lato"/>
                <a:ea typeface="Lato"/>
                <a:cs typeface="Lato"/>
                <a:sym typeface="Lato"/>
              </a:defRPr>
            </a:lvl8pPr>
            <a:lvl9pPr lvl="8" rtl="0">
              <a:spcBef>
                <a:spcPts val="0"/>
              </a:spcBef>
              <a:spcAft>
                <a:spcPts val="0"/>
              </a:spcAft>
              <a:buClr>
                <a:schemeClr val="lt1"/>
              </a:buClr>
              <a:buSzPts val="9600"/>
              <a:buFont typeface="Lato"/>
              <a:buNone/>
              <a:defRPr b="0" sz="9600">
                <a:solidFill>
                  <a:schemeClr val="lt1"/>
                </a:solidFill>
                <a:latin typeface="Lato"/>
                <a:ea typeface="Lato"/>
                <a:cs typeface="Lato"/>
                <a:sym typeface="Lato"/>
              </a:defRPr>
            </a:lvl9pPr>
          </a:lstStyle>
          <a:p/>
        </p:txBody>
      </p:sp>
      <p:sp>
        <p:nvSpPr>
          <p:cNvPr id="18" name="Google Shape;18;p3"/>
          <p:cNvSpPr txBox="1"/>
          <p:nvPr>
            <p:ph idx="12" type="sldNum"/>
          </p:nvPr>
        </p:nvSpPr>
        <p:spPr>
          <a:xfrm>
            <a:off x="16980500" y="9362019"/>
            <a:ext cx="1097400" cy="787200"/>
          </a:xfrm>
          <a:prstGeom prst="rect">
            <a:avLst/>
          </a:prstGeom>
        </p:spPr>
        <p:txBody>
          <a:bodyPr anchorCtr="0" anchor="ctr" bIns="182850" lIns="182850" spcFirstLastPara="1" rIns="182850" wrap="square" tIns="18285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3"/>
          <p:cNvSpPr/>
          <p:nvPr/>
        </p:nvSpPr>
        <p:spPr>
          <a:xfrm>
            <a:off x="384650" y="1139350"/>
            <a:ext cx="1404300" cy="85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1967950" y="858900"/>
            <a:ext cx="15468000" cy="1252200"/>
          </a:xfrm>
          <a:prstGeom prst="rect">
            <a:avLst/>
          </a:prstGeom>
        </p:spPr>
        <p:txBody>
          <a:bodyPr anchorCtr="0" anchor="t" bIns="182850" lIns="182850" spcFirstLastPara="1" rIns="182850" wrap="square" tIns="18285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p:txBody>
      </p:sp>
      <p:sp>
        <p:nvSpPr>
          <p:cNvPr id="22" name="Google Shape;22;p4"/>
          <p:cNvSpPr txBox="1"/>
          <p:nvPr>
            <p:ph idx="1" type="body"/>
          </p:nvPr>
        </p:nvSpPr>
        <p:spPr>
          <a:xfrm>
            <a:off x="1967950" y="2228750"/>
            <a:ext cx="15696600" cy="6832800"/>
          </a:xfrm>
          <a:prstGeom prst="rect">
            <a:avLst/>
          </a:prstGeom>
        </p:spPr>
        <p:txBody>
          <a:bodyPr anchorCtr="0" anchor="t" bIns="182850" lIns="182850" spcFirstLastPara="1" rIns="182850" wrap="square" tIns="182850">
            <a:noAutofit/>
          </a:bodyPr>
          <a:lstStyle>
            <a:lvl1pPr indent="-450850" lvl="0" marL="457200" rtl="0">
              <a:spcBef>
                <a:spcPts val="0"/>
              </a:spcBef>
              <a:spcAft>
                <a:spcPts val="0"/>
              </a:spcAft>
              <a:buSzPts val="3500"/>
              <a:buChar char="●"/>
              <a:defRPr sz="3500"/>
            </a:lvl1pPr>
            <a:lvl2pPr indent="-450850" lvl="1" marL="914400" rtl="0">
              <a:spcBef>
                <a:spcPts val="3200"/>
              </a:spcBef>
              <a:spcAft>
                <a:spcPts val="0"/>
              </a:spcAft>
              <a:buSzPts val="3500"/>
              <a:buChar char="○"/>
              <a:defRPr/>
            </a:lvl2pPr>
            <a:lvl3pPr indent="-450850" lvl="2" marL="1371600" rtl="0">
              <a:spcBef>
                <a:spcPts val="3200"/>
              </a:spcBef>
              <a:spcAft>
                <a:spcPts val="0"/>
              </a:spcAft>
              <a:buSzPts val="3500"/>
              <a:buChar char="■"/>
              <a:defRPr/>
            </a:lvl3pPr>
            <a:lvl4pPr indent="-450850" lvl="3" marL="1828800" rtl="0">
              <a:spcBef>
                <a:spcPts val="3200"/>
              </a:spcBef>
              <a:spcAft>
                <a:spcPts val="0"/>
              </a:spcAft>
              <a:buSzPts val="3500"/>
              <a:buChar char="●"/>
              <a:defRPr/>
            </a:lvl4pPr>
            <a:lvl5pPr indent="-450850" lvl="4" marL="2286000" rtl="0">
              <a:spcBef>
                <a:spcPts val="3200"/>
              </a:spcBef>
              <a:spcAft>
                <a:spcPts val="0"/>
              </a:spcAft>
              <a:buSzPts val="3500"/>
              <a:buChar char="○"/>
              <a:defRPr/>
            </a:lvl5pPr>
            <a:lvl6pPr indent="-450850" lvl="5" marL="2743200" rtl="0">
              <a:spcBef>
                <a:spcPts val="3200"/>
              </a:spcBef>
              <a:spcAft>
                <a:spcPts val="0"/>
              </a:spcAft>
              <a:buSzPts val="3500"/>
              <a:buChar char="■"/>
              <a:defRPr/>
            </a:lvl6pPr>
            <a:lvl7pPr indent="-450850" lvl="6" marL="3200400" rtl="0">
              <a:spcBef>
                <a:spcPts val="3200"/>
              </a:spcBef>
              <a:spcAft>
                <a:spcPts val="0"/>
              </a:spcAft>
              <a:buSzPts val="3500"/>
              <a:buChar char="●"/>
              <a:defRPr/>
            </a:lvl7pPr>
            <a:lvl8pPr indent="-450850" lvl="7" marL="3657600" rtl="0">
              <a:spcBef>
                <a:spcPts val="3200"/>
              </a:spcBef>
              <a:spcAft>
                <a:spcPts val="0"/>
              </a:spcAft>
              <a:buSzPts val="3500"/>
              <a:buChar char="○"/>
              <a:defRPr/>
            </a:lvl8pPr>
            <a:lvl9pPr indent="-450850" lvl="8" marL="4114800" rtl="0">
              <a:spcBef>
                <a:spcPts val="3200"/>
              </a:spcBef>
              <a:spcAft>
                <a:spcPts val="3200"/>
              </a:spcAft>
              <a:buSzPts val="3500"/>
              <a:buChar char="■"/>
              <a:defRPr/>
            </a:lvl9pPr>
          </a:lstStyle>
          <a:p/>
        </p:txBody>
      </p:sp>
      <p:sp>
        <p:nvSpPr>
          <p:cNvPr id="23" name="Google Shape;23;p4"/>
          <p:cNvSpPr txBox="1"/>
          <p:nvPr>
            <p:ph idx="12" type="sldNum"/>
          </p:nvPr>
        </p:nvSpPr>
        <p:spPr>
          <a:xfrm>
            <a:off x="16980500" y="9362019"/>
            <a:ext cx="1097400" cy="787200"/>
          </a:xfrm>
          <a:prstGeom prst="rect">
            <a:avLst/>
          </a:prstGeom>
        </p:spPr>
        <p:txBody>
          <a:bodyPr anchorCtr="0" anchor="ctr" bIns="182850" lIns="182850" spcFirstLastPara="1" rIns="182850" wrap="square" tIns="1828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4"/>
          <p:cNvSpPr/>
          <p:nvPr/>
        </p:nvSpPr>
        <p:spPr>
          <a:xfrm>
            <a:off x="384650" y="1139350"/>
            <a:ext cx="1404300" cy="85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idx="1" type="body"/>
          </p:nvPr>
        </p:nvSpPr>
        <p:spPr>
          <a:xfrm>
            <a:off x="1967950" y="2228750"/>
            <a:ext cx="7213200" cy="6832800"/>
          </a:xfrm>
          <a:prstGeom prst="rect">
            <a:avLst/>
          </a:prstGeom>
        </p:spPr>
        <p:txBody>
          <a:bodyPr anchorCtr="0" anchor="t" bIns="182850" lIns="182850" spcFirstLastPara="1" rIns="182850" wrap="square" tIns="182850">
            <a:noAutofit/>
          </a:bodyPr>
          <a:lstStyle>
            <a:lvl1pPr indent="-450850" lvl="0" marL="457200" rtl="0">
              <a:spcBef>
                <a:spcPts val="0"/>
              </a:spcBef>
              <a:spcAft>
                <a:spcPts val="0"/>
              </a:spcAft>
              <a:buSzPts val="3500"/>
              <a:buChar char="●"/>
              <a:defRPr sz="3500"/>
            </a:lvl1pPr>
            <a:lvl2pPr indent="-450850" lvl="1" marL="914400" rtl="0">
              <a:spcBef>
                <a:spcPts val="3200"/>
              </a:spcBef>
              <a:spcAft>
                <a:spcPts val="0"/>
              </a:spcAft>
              <a:buSzPts val="3500"/>
              <a:buChar char="○"/>
              <a:defRPr sz="3500"/>
            </a:lvl2pPr>
            <a:lvl3pPr indent="-450850" lvl="2" marL="1371600" rtl="0">
              <a:spcBef>
                <a:spcPts val="3200"/>
              </a:spcBef>
              <a:spcAft>
                <a:spcPts val="0"/>
              </a:spcAft>
              <a:buSzPts val="3500"/>
              <a:buChar char="■"/>
              <a:defRPr sz="3500"/>
            </a:lvl3pPr>
            <a:lvl4pPr indent="-450850" lvl="3" marL="1828800" rtl="0">
              <a:spcBef>
                <a:spcPts val="3200"/>
              </a:spcBef>
              <a:spcAft>
                <a:spcPts val="0"/>
              </a:spcAft>
              <a:buSzPts val="3500"/>
              <a:buChar char="●"/>
              <a:defRPr sz="3500"/>
            </a:lvl4pPr>
            <a:lvl5pPr indent="-450850" lvl="4" marL="2286000" rtl="0">
              <a:spcBef>
                <a:spcPts val="3200"/>
              </a:spcBef>
              <a:spcAft>
                <a:spcPts val="0"/>
              </a:spcAft>
              <a:buSzPts val="3500"/>
              <a:buChar char="○"/>
              <a:defRPr sz="3500"/>
            </a:lvl5pPr>
            <a:lvl6pPr indent="-450850" lvl="5" marL="2743200" rtl="0">
              <a:spcBef>
                <a:spcPts val="3200"/>
              </a:spcBef>
              <a:spcAft>
                <a:spcPts val="0"/>
              </a:spcAft>
              <a:buSzPts val="3500"/>
              <a:buChar char="■"/>
              <a:defRPr sz="3500"/>
            </a:lvl6pPr>
            <a:lvl7pPr indent="-450850" lvl="6" marL="3200400" rtl="0">
              <a:spcBef>
                <a:spcPts val="3200"/>
              </a:spcBef>
              <a:spcAft>
                <a:spcPts val="0"/>
              </a:spcAft>
              <a:buSzPts val="3500"/>
              <a:buChar char="●"/>
              <a:defRPr sz="3500"/>
            </a:lvl7pPr>
            <a:lvl8pPr indent="-450850" lvl="7" marL="3657600" rtl="0">
              <a:spcBef>
                <a:spcPts val="3200"/>
              </a:spcBef>
              <a:spcAft>
                <a:spcPts val="0"/>
              </a:spcAft>
              <a:buSzPts val="3500"/>
              <a:buChar char="○"/>
              <a:defRPr sz="3500"/>
            </a:lvl8pPr>
            <a:lvl9pPr indent="-450850" lvl="8" marL="4114800" rtl="0">
              <a:spcBef>
                <a:spcPts val="3200"/>
              </a:spcBef>
              <a:spcAft>
                <a:spcPts val="3200"/>
              </a:spcAft>
              <a:buSzPts val="3500"/>
              <a:buChar char="■"/>
              <a:defRPr sz="3500"/>
            </a:lvl9pPr>
          </a:lstStyle>
          <a:p/>
        </p:txBody>
      </p:sp>
      <p:sp>
        <p:nvSpPr>
          <p:cNvPr id="27" name="Google Shape;27;p5"/>
          <p:cNvSpPr txBox="1"/>
          <p:nvPr>
            <p:ph idx="2" type="body"/>
          </p:nvPr>
        </p:nvSpPr>
        <p:spPr>
          <a:xfrm>
            <a:off x="10299000" y="2228750"/>
            <a:ext cx="7213200" cy="6832800"/>
          </a:xfrm>
          <a:prstGeom prst="rect">
            <a:avLst/>
          </a:prstGeom>
        </p:spPr>
        <p:txBody>
          <a:bodyPr anchorCtr="0" anchor="t" bIns="182850" lIns="182850" spcFirstLastPara="1" rIns="182850" wrap="square" tIns="182850">
            <a:noAutofit/>
          </a:bodyPr>
          <a:lstStyle>
            <a:lvl1pPr indent="-450850" lvl="0" marL="457200" rtl="0">
              <a:spcBef>
                <a:spcPts val="0"/>
              </a:spcBef>
              <a:spcAft>
                <a:spcPts val="0"/>
              </a:spcAft>
              <a:buSzPts val="3500"/>
              <a:buChar char="●"/>
              <a:defRPr sz="3500"/>
            </a:lvl1pPr>
            <a:lvl2pPr indent="-450850" lvl="1" marL="914400" rtl="0">
              <a:spcBef>
                <a:spcPts val="3200"/>
              </a:spcBef>
              <a:spcAft>
                <a:spcPts val="0"/>
              </a:spcAft>
              <a:buSzPts val="3500"/>
              <a:buChar char="○"/>
              <a:defRPr sz="3500"/>
            </a:lvl2pPr>
            <a:lvl3pPr indent="-450850" lvl="2" marL="1371600" rtl="0">
              <a:spcBef>
                <a:spcPts val="3200"/>
              </a:spcBef>
              <a:spcAft>
                <a:spcPts val="0"/>
              </a:spcAft>
              <a:buSzPts val="3500"/>
              <a:buChar char="■"/>
              <a:defRPr sz="3500"/>
            </a:lvl3pPr>
            <a:lvl4pPr indent="-450850" lvl="3" marL="1828800" rtl="0">
              <a:spcBef>
                <a:spcPts val="3200"/>
              </a:spcBef>
              <a:spcAft>
                <a:spcPts val="0"/>
              </a:spcAft>
              <a:buSzPts val="3500"/>
              <a:buChar char="●"/>
              <a:defRPr sz="3500"/>
            </a:lvl4pPr>
            <a:lvl5pPr indent="-450850" lvl="4" marL="2286000" rtl="0">
              <a:spcBef>
                <a:spcPts val="3200"/>
              </a:spcBef>
              <a:spcAft>
                <a:spcPts val="0"/>
              </a:spcAft>
              <a:buSzPts val="3500"/>
              <a:buChar char="○"/>
              <a:defRPr sz="3500"/>
            </a:lvl5pPr>
            <a:lvl6pPr indent="-450850" lvl="5" marL="2743200" rtl="0">
              <a:spcBef>
                <a:spcPts val="3200"/>
              </a:spcBef>
              <a:spcAft>
                <a:spcPts val="0"/>
              </a:spcAft>
              <a:buSzPts val="3500"/>
              <a:buChar char="■"/>
              <a:defRPr sz="3500"/>
            </a:lvl6pPr>
            <a:lvl7pPr indent="-450850" lvl="6" marL="3200400" rtl="0">
              <a:spcBef>
                <a:spcPts val="3200"/>
              </a:spcBef>
              <a:spcAft>
                <a:spcPts val="0"/>
              </a:spcAft>
              <a:buSzPts val="3500"/>
              <a:buChar char="●"/>
              <a:defRPr sz="3500"/>
            </a:lvl7pPr>
            <a:lvl8pPr indent="-450850" lvl="7" marL="3657600" rtl="0">
              <a:spcBef>
                <a:spcPts val="3200"/>
              </a:spcBef>
              <a:spcAft>
                <a:spcPts val="0"/>
              </a:spcAft>
              <a:buSzPts val="3500"/>
              <a:buChar char="○"/>
              <a:defRPr sz="3500"/>
            </a:lvl8pPr>
            <a:lvl9pPr indent="-450850" lvl="8" marL="4114800" rtl="0">
              <a:spcBef>
                <a:spcPts val="3200"/>
              </a:spcBef>
              <a:spcAft>
                <a:spcPts val="3200"/>
              </a:spcAft>
              <a:buSzPts val="3500"/>
              <a:buChar char="■"/>
              <a:defRPr sz="3500"/>
            </a:lvl9pPr>
          </a:lstStyle>
          <a:p/>
        </p:txBody>
      </p:sp>
      <p:sp>
        <p:nvSpPr>
          <p:cNvPr id="28" name="Google Shape;28;p5"/>
          <p:cNvSpPr txBox="1"/>
          <p:nvPr>
            <p:ph idx="12" type="sldNum"/>
          </p:nvPr>
        </p:nvSpPr>
        <p:spPr>
          <a:xfrm>
            <a:off x="16980500" y="9362019"/>
            <a:ext cx="1097400" cy="787200"/>
          </a:xfrm>
          <a:prstGeom prst="rect">
            <a:avLst/>
          </a:prstGeom>
        </p:spPr>
        <p:txBody>
          <a:bodyPr anchorCtr="0" anchor="ctr" bIns="182850" lIns="182850" spcFirstLastPara="1" rIns="182850" wrap="square" tIns="1828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5"/>
          <p:cNvSpPr/>
          <p:nvPr/>
        </p:nvSpPr>
        <p:spPr>
          <a:xfrm>
            <a:off x="384650" y="1139350"/>
            <a:ext cx="1404300" cy="85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txBox="1"/>
          <p:nvPr>
            <p:ph type="title"/>
          </p:nvPr>
        </p:nvSpPr>
        <p:spPr>
          <a:xfrm>
            <a:off x="1967950" y="858900"/>
            <a:ext cx="15468000" cy="1252200"/>
          </a:xfrm>
          <a:prstGeom prst="rect">
            <a:avLst/>
          </a:prstGeom>
        </p:spPr>
        <p:txBody>
          <a:bodyPr anchorCtr="0" anchor="t" bIns="182850" lIns="182850" spcFirstLastPara="1" rIns="182850" wrap="square" tIns="18285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1" name="Shape 31"/>
        <p:cNvGrpSpPr/>
        <p:nvPr/>
      </p:nvGrpSpPr>
      <p:grpSpPr>
        <a:xfrm>
          <a:off x="0" y="0"/>
          <a:ext cx="0" cy="0"/>
          <a:chOff x="0" y="0"/>
          <a:chExt cx="0" cy="0"/>
        </a:xfrm>
      </p:grpSpPr>
      <p:sp>
        <p:nvSpPr>
          <p:cNvPr id="32" name="Google Shape;32;p6"/>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p:txBody>
      </p:sp>
      <p:sp>
        <p:nvSpPr>
          <p:cNvPr id="33" name="Google Shape;33;p6"/>
          <p:cNvSpPr txBox="1"/>
          <p:nvPr>
            <p:ph idx="1" type="body"/>
          </p:nvPr>
        </p:nvSpPr>
        <p:spPr>
          <a:xfrm>
            <a:off x="623400" y="2228750"/>
            <a:ext cx="7999800" cy="6832800"/>
          </a:xfrm>
          <a:prstGeom prst="rect">
            <a:avLst/>
          </a:prstGeom>
        </p:spPr>
        <p:txBody>
          <a:bodyPr anchorCtr="0" anchor="t" bIns="182850" lIns="182850" spcFirstLastPara="1" rIns="182850" wrap="square" tIns="182850">
            <a:noAutofit/>
          </a:bodyPr>
          <a:lstStyle>
            <a:lvl1pPr indent="-450850" lvl="0" marL="457200" rtl="0">
              <a:spcBef>
                <a:spcPts val="0"/>
              </a:spcBef>
              <a:spcAft>
                <a:spcPts val="0"/>
              </a:spcAft>
              <a:buSzPts val="3500"/>
              <a:buChar char="●"/>
              <a:defRPr sz="3500"/>
            </a:lvl1pPr>
            <a:lvl2pPr indent="-450850" lvl="1" marL="914400" rtl="0">
              <a:spcBef>
                <a:spcPts val="3200"/>
              </a:spcBef>
              <a:spcAft>
                <a:spcPts val="0"/>
              </a:spcAft>
              <a:buSzPts val="3500"/>
              <a:buChar char="○"/>
              <a:defRPr sz="3500"/>
            </a:lvl2pPr>
            <a:lvl3pPr indent="-450850" lvl="2" marL="1371600" rtl="0">
              <a:spcBef>
                <a:spcPts val="3200"/>
              </a:spcBef>
              <a:spcAft>
                <a:spcPts val="0"/>
              </a:spcAft>
              <a:buSzPts val="3500"/>
              <a:buChar char="■"/>
              <a:defRPr sz="3500"/>
            </a:lvl3pPr>
            <a:lvl4pPr indent="-450850" lvl="3" marL="1828800" rtl="0">
              <a:spcBef>
                <a:spcPts val="3200"/>
              </a:spcBef>
              <a:spcAft>
                <a:spcPts val="0"/>
              </a:spcAft>
              <a:buSzPts val="3500"/>
              <a:buChar char="●"/>
              <a:defRPr sz="3500"/>
            </a:lvl4pPr>
            <a:lvl5pPr indent="-450850" lvl="4" marL="2286000" rtl="0">
              <a:spcBef>
                <a:spcPts val="3200"/>
              </a:spcBef>
              <a:spcAft>
                <a:spcPts val="0"/>
              </a:spcAft>
              <a:buSzPts val="3500"/>
              <a:buChar char="○"/>
              <a:defRPr sz="3500"/>
            </a:lvl5pPr>
            <a:lvl6pPr indent="-450850" lvl="5" marL="2743200" rtl="0">
              <a:spcBef>
                <a:spcPts val="3200"/>
              </a:spcBef>
              <a:spcAft>
                <a:spcPts val="0"/>
              </a:spcAft>
              <a:buSzPts val="3500"/>
              <a:buChar char="■"/>
              <a:defRPr sz="3500"/>
            </a:lvl6pPr>
            <a:lvl7pPr indent="-450850" lvl="6" marL="3200400" rtl="0">
              <a:spcBef>
                <a:spcPts val="3200"/>
              </a:spcBef>
              <a:spcAft>
                <a:spcPts val="0"/>
              </a:spcAft>
              <a:buSzPts val="3500"/>
              <a:buChar char="●"/>
              <a:defRPr sz="3500"/>
            </a:lvl7pPr>
            <a:lvl8pPr indent="-450850" lvl="7" marL="3657600" rtl="0">
              <a:spcBef>
                <a:spcPts val="3200"/>
              </a:spcBef>
              <a:spcAft>
                <a:spcPts val="0"/>
              </a:spcAft>
              <a:buSzPts val="3500"/>
              <a:buChar char="○"/>
              <a:defRPr sz="3500"/>
            </a:lvl8pPr>
            <a:lvl9pPr indent="-450850" lvl="8" marL="4114800" rtl="0">
              <a:spcBef>
                <a:spcPts val="3200"/>
              </a:spcBef>
              <a:spcAft>
                <a:spcPts val="3200"/>
              </a:spcAft>
              <a:buSzPts val="3500"/>
              <a:buChar char="■"/>
              <a:defRPr sz="3500"/>
            </a:lvl9pPr>
          </a:lstStyle>
          <a:p/>
        </p:txBody>
      </p:sp>
      <p:sp>
        <p:nvSpPr>
          <p:cNvPr id="34" name="Google Shape;34;p6"/>
          <p:cNvSpPr txBox="1"/>
          <p:nvPr>
            <p:ph idx="2" type="body"/>
          </p:nvPr>
        </p:nvSpPr>
        <p:spPr>
          <a:xfrm>
            <a:off x="9664800" y="2228750"/>
            <a:ext cx="7999800" cy="6832800"/>
          </a:xfrm>
          <a:prstGeom prst="rect">
            <a:avLst/>
          </a:prstGeom>
        </p:spPr>
        <p:txBody>
          <a:bodyPr anchorCtr="0" anchor="t" bIns="182850" lIns="182850" spcFirstLastPara="1" rIns="182850" wrap="square" tIns="182850">
            <a:noAutofit/>
          </a:bodyPr>
          <a:lstStyle>
            <a:lvl1pPr indent="-450850" lvl="0" marL="457200" rtl="0">
              <a:spcBef>
                <a:spcPts val="0"/>
              </a:spcBef>
              <a:spcAft>
                <a:spcPts val="0"/>
              </a:spcAft>
              <a:buSzPts val="3500"/>
              <a:buChar char="●"/>
              <a:defRPr sz="3500"/>
            </a:lvl1pPr>
            <a:lvl2pPr indent="-450850" lvl="1" marL="914400" rtl="0">
              <a:spcBef>
                <a:spcPts val="3200"/>
              </a:spcBef>
              <a:spcAft>
                <a:spcPts val="0"/>
              </a:spcAft>
              <a:buSzPts val="3500"/>
              <a:buChar char="○"/>
              <a:defRPr sz="3500"/>
            </a:lvl2pPr>
            <a:lvl3pPr indent="-450850" lvl="2" marL="1371600" rtl="0">
              <a:spcBef>
                <a:spcPts val="3200"/>
              </a:spcBef>
              <a:spcAft>
                <a:spcPts val="0"/>
              </a:spcAft>
              <a:buSzPts val="3500"/>
              <a:buChar char="■"/>
              <a:defRPr sz="3500"/>
            </a:lvl3pPr>
            <a:lvl4pPr indent="-450850" lvl="3" marL="1828800" rtl="0">
              <a:spcBef>
                <a:spcPts val="3200"/>
              </a:spcBef>
              <a:spcAft>
                <a:spcPts val="0"/>
              </a:spcAft>
              <a:buSzPts val="3500"/>
              <a:buChar char="●"/>
              <a:defRPr sz="3500"/>
            </a:lvl4pPr>
            <a:lvl5pPr indent="-450850" lvl="4" marL="2286000" rtl="0">
              <a:spcBef>
                <a:spcPts val="3200"/>
              </a:spcBef>
              <a:spcAft>
                <a:spcPts val="0"/>
              </a:spcAft>
              <a:buSzPts val="3500"/>
              <a:buChar char="○"/>
              <a:defRPr sz="3500"/>
            </a:lvl5pPr>
            <a:lvl6pPr indent="-450850" lvl="5" marL="2743200" rtl="0">
              <a:spcBef>
                <a:spcPts val="3200"/>
              </a:spcBef>
              <a:spcAft>
                <a:spcPts val="0"/>
              </a:spcAft>
              <a:buSzPts val="3500"/>
              <a:buChar char="■"/>
              <a:defRPr sz="3500"/>
            </a:lvl6pPr>
            <a:lvl7pPr indent="-450850" lvl="6" marL="3200400" rtl="0">
              <a:spcBef>
                <a:spcPts val="3200"/>
              </a:spcBef>
              <a:spcAft>
                <a:spcPts val="0"/>
              </a:spcAft>
              <a:buSzPts val="3500"/>
              <a:buChar char="●"/>
              <a:defRPr sz="3500"/>
            </a:lvl7pPr>
            <a:lvl8pPr indent="-450850" lvl="7" marL="3657600" rtl="0">
              <a:spcBef>
                <a:spcPts val="3200"/>
              </a:spcBef>
              <a:spcAft>
                <a:spcPts val="0"/>
              </a:spcAft>
              <a:buSzPts val="3500"/>
              <a:buChar char="○"/>
              <a:defRPr sz="3500"/>
            </a:lvl8pPr>
            <a:lvl9pPr indent="-450850" lvl="8" marL="4114800" rtl="0">
              <a:spcBef>
                <a:spcPts val="3200"/>
              </a:spcBef>
              <a:spcAft>
                <a:spcPts val="3200"/>
              </a:spcAft>
              <a:buSzPts val="3500"/>
              <a:buChar char="■"/>
              <a:defRPr sz="3500"/>
            </a:lvl9pPr>
          </a:lstStyle>
          <a:p/>
        </p:txBody>
      </p:sp>
      <p:sp>
        <p:nvSpPr>
          <p:cNvPr id="35" name="Google Shape;35;p6"/>
          <p:cNvSpPr txBox="1"/>
          <p:nvPr>
            <p:ph idx="12" type="sldNum"/>
          </p:nvPr>
        </p:nvSpPr>
        <p:spPr>
          <a:xfrm>
            <a:off x="16980500" y="9362019"/>
            <a:ext cx="1097400" cy="787200"/>
          </a:xfrm>
          <a:prstGeom prst="rect">
            <a:avLst/>
          </a:prstGeom>
        </p:spPr>
        <p:txBody>
          <a:bodyPr anchorCtr="0" anchor="ctr" bIns="182850" lIns="182850" spcFirstLastPara="1" rIns="182850" wrap="square" tIns="1828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7"/>
          <p:cNvSpPr txBox="1"/>
          <p:nvPr>
            <p:ph type="title"/>
          </p:nvPr>
        </p:nvSpPr>
        <p:spPr>
          <a:xfrm>
            <a:off x="394800" y="858900"/>
            <a:ext cx="17041200" cy="1252200"/>
          </a:xfrm>
          <a:prstGeom prst="rect">
            <a:avLst/>
          </a:prstGeom>
        </p:spPr>
        <p:txBody>
          <a:bodyPr anchorCtr="0" anchor="t" bIns="182850" lIns="182850" spcFirstLastPara="1" rIns="182850" wrap="square" tIns="18285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p:txBody>
      </p:sp>
      <p:sp>
        <p:nvSpPr>
          <p:cNvPr id="38" name="Google Shape;38;p7"/>
          <p:cNvSpPr txBox="1"/>
          <p:nvPr>
            <p:ph idx="12" type="sldNum"/>
          </p:nvPr>
        </p:nvSpPr>
        <p:spPr>
          <a:xfrm>
            <a:off x="16980500" y="9362019"/>
            <a:ext cx="1097400" cy="787200"/>
          </a:xfrm>
          <a:prstGeom prst="rect">
            <a:avLst/>
          </a:prstGeom>
        </p:spPr>
        <p:txBody>
          <a:bodyPr anchorCtr="0" anchor="ctr" bIns="182850" lIns="182850" spcFirstLastPara="1" rIns="182850" wrap="square" tIns="1828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8"/>
          <p:cNvSpPr txBox="1"/>
          <p:nvPr>
            <p:ph type="title"/>
          </p:nvPr>
        </p:nvSpPr>
        <p:spPr>
          <a:xfrm>
            <a:off x="471000" y="1263600"/>
            <a:ext cx="5616000" cy="1511400"/>
          </a:xfrm>
          <a:prstGeom prst="rect">
            <a:avLst/>
          </a:prstGeom>
        </p:spPr>
        <p:txBody>
          <a:bodyPr anchorCtr="0" anchor="b" bIns="182850" lIns="182850" spcFirstLastPara="1" rIns="182850" wrap="square" tIns="18285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1" name="Google Shape;41;p8"/>
          <p:cNvSpPr txBox="1"/>
          <p:nvPr>
            <p:ph idx="1" type="body"/>
          </p:nvPr>
        </p:nvSpPr>
        <p:spPr>
          <a:xfrm>
            <a:off x="623400" y="2782755"/>
            <a:ext cx="5616000" cy="6358800"/>
          </a:xfrm>
          <a:prstGeom prst="rect">
            <a:avLst/>
          </a:prstGeom>
        </p:spPr>
        <p:txBody>
          <a:bodyPr anchorCtr="0" anchor="t" bIns="182850" lIns="182850" spcFirstLastPara="1" rIns="182850" wrap="square" tIns="182850">
            <a:noAutofit/>
          </a:bodyPr>
          <a:lstStyle>
            <a:lvl1pPr indent="-450850" lvl="0" marL="457200" rtl="0">
              <a:spcBef>
                <a:spcPts val="0"/>
              </a:spcBef>
              <a:spcAft>
                <a:spcPts val="0"/>
              </a:spcAft>
              <a:buSzPts val="3500"/>
              <a:buChar char="●"/>
              <a:defRPr sz="3500"/>
            </a:lvl1pPr>
            <a:lvl2pPr indent="-450850" lvl="1" marL="914400" rtl="0">
              <a:spcBef>
                <a:spcPts val="3200"/>
              </a:spcBef>
              <a:spcAft>
                <a:spcPts val="0"/>
              </a:spcAft>
              <a:buSzPts val="3500"/>
              <a:buChar char="○"/>
              <a:defRPr sz="3500"/>
            </a:lvl2pPr>
            <a:lvl3pPr indent="-450850" lvl="2" marL="1371600" rtl="0">
              <a:spcBef>
                <a:spcPts val="3200"/>
              </a:spcBef>
              <a:spcAft>
                <a:spcPts val="0"/>
              </a:spcAft>
              <a:buSzPts val="3500"/>
              <a:buChar char="■"/>
              <a:defRPr sz="3500"/>
            </a:lvl3pPr>
            <a:lvl4pPr indent="-450850" lvl="3" marL="1828800" rtl="0">
              <a:spcBef>
                <a:spcPts val="3200"/>
              </a:spcBef>
              <a:spcAft>
                <a:spcPts val="0"/>
              </a:spcAft>
              <a:buSzPts val="3500"/>
              <a:buChar char="●"/>
              <a:defRPr sz="3500"/>
            </a:lvl4pPr>
            <a:lvl5pPr indent="-450850" lvl="4" marL="2286000" rtl="0">
              <a:spcBef>
                <a:spcPts val="3200"/>
              </a:spcBef>
              <a:spcAft>
                <a:spcPts val="0"/>
              </a:spcAft>
              <a:buSzPts val="3500"/>
              <a:buChar char="○"/>
              <a:defRPr sz="3500"/>
            </a:lvl5pPr>
            <a:lvl6pPr indent="-450850" lvl="5" marL="2743200" rtl="0">
              <a:spcBef>
                <a:spcPts val="3200"/>
              </a:spcBef>
              <a:spcAft>
                <a:spcPts val="0"/>
              </a:spcAft>
              <a:buSzPts val="3500"/>
              <a:buChar char="■"/>
              <a:defRPr sz="3500"/>
            </a:lvl6pPr>
            <a:lvl7pPr indent="-450850" lvl="6" marL="3200400" rtl="0">
              <a:spcBef>
                <a:spcPts val="3200"/>
              </a:spcBef>
              <a:spcAft>
                <a:spcPts val="0"/>
              </a:spcAft>
              <a:buSzPts val="3500"/>
              <a:buChar char="●"/>
              <a:defRPr sz="3500"/>
            </a:lvl7pPr>
            <a:lvl8pPr indent="-450850" lvl="7" marL="3657600" rtl="0">
              <a:spcBef>
                <a:spcPts val="3200"/>
              </a:spcBef>
              <a:spcAft>
                <a:spcPts val="0"/>
              </a:spcAft>
              <a:buSzPts val="3500"/>
              <a:buChar char="○"/>
              <a:defRPr sz="3500"/>
            </a:lvl8pPr>
            <a:lvl9pPr indent="-450850" lvl="8" marL="4114800" rtl="0">
              <a:spcBef>
                <a:spcPts val="3200"/>
              </a:spcBef>
              <a:spcAft>
                <a:spcPts val="3200"/>
              </a:spcAft>
              <a:buSzPts val="3500"/>
              <a:buChar char="■"/>
              <a:defRPr sz="3500"/>
            </a:lvl9pPr>
          </a:lstStyle>
          <a:p/>
        </p:txBody>
      </p:sp>
      <p:sp>
        <p:nvSpPr>
          <p:cNvPr id="42" name="Google Shape;42;p8"/>
          <p:cNvSpPr txBox="1"/>
          <p:nvPr>
            <p:ph idx="12" type="sldNum"/>
          </p:nvPr>
        </p:nvSpPr>
        <p:spPr>
          <a:xfrm>
            <a:off x="16980500" y="9362019"/>
            <a:ext cx="1097400" cy="787200"/>
          </a:xfrm>
          <a:prstGeom prst="rect">
            <a:avLst/>
          </a:prstGeom>
        </p:spPr>
        <p:txBody>
          <a:bodyPr anchorCtr="0" anchor="ctr" bIns="182850" lIns="182850" spcFirstLastPara="1" rIns="182850" wrap="square" tIns="1828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00000"/>
        </a:solidFill>
      </p:bgPr>
    </p:bg>
    <p:spTree>
      <p:nvGrpSpPr>
        <p:cNvPr id="43" name="Shape 43"/>
        <p:cNvGrpSpPr/>
        <p:nvPr/>
      </p:nvGrpSpPr>
      <p:grpSpPr>
        <a:xfrm>
          <a:off x="0" y="0"/>
          <a:ext cx="0" cy="0"/>
          <a:chOff x="0" y="0"/>
          <a:chExt cx="0" cy="0"/>
        </a:xfrm>
      </p:grpSpPr>
      <p:sp>
        <p:nvSpPr>
          <p:cNvPr id="44" name="Google Shape;44;p9"/>
          <p:cNvSpPr txBox="1"/>
          <p:nvPr>
            <p:ph type="title"/>
          </p:nvPr>
        </p:nvSpPr>
        <p:spPr>
          <a:xfrm>
            <a:off x="980500" y="1052700"/>
            <a:ext cx="11237400" cy="81816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9600"/>
              <a:buNone/>
              <a:defRPr b="0" sz="9600">
                <a:solidFill>
                  <a:schemeClr val="lt1"/>
                </a:solidFill>
              </a:defRPr>
            </a:lvl1pPr>
            <a:lvl2pPr lvl="1" rtl="0">
              <a:spcBef>
                <a:spcPts val="0"/>
              </a:spcBef>
              <a:spcAft>
                <a:spcPts val="0"/>
              </a:spcAft>
              <a:buClr>
                <a:schemeClr val="lt1"/>
              </a:buClr>
              <a:buSzPts val="9600"/>
              <a:buFont typeface="Lato"/>
              <a:buNone/>
              <a:defRPr b="0" sz="9600">
                <a:solidFill>
                  <a:schemeClr val="lt1"/>
                </a:solidFill>
                <a:latin typeface="Lato"/>
                <a:ea typeface="Lato"/>
                <a:cs typeface="Lato"/>
                <a:sym typeface="Lato"/>
              </a:defRPr>
            </a:lvl2pPr>
            <a:lvl3pPr lvl="2" rtl="0">
              <a:spcBef>
                <a:spcPts val="0"/>
              </a:spcBef>
              <a:spcAft>
                <a:spcPts val="0"/>
              </a:spcAft>
              <a:buClr>
                <a:schemeClr val="lt1"/>
              </a:buClr>
              <a:buSzPts val="9600"/>
              <a:buFont typeface="Lato"/>
              <a:buNone/>
              <a:defRPr b="0" sz="9600">
                <a:solidFill>
                  <a:schemeClr val="lt1"/>
                </a:solidFill>
                <a:latin typeface="Lato"/>
                <a:ea typeface="Lato"/>
                <a:cs typeface="Lato"/>
                <a:sym typeface="Lato"/>
              </a:defRPr>
            </a:lvl3pPr>
            <a:lvl4pPr lvl="3" rtl="0">
              <a:spcBef>
                <a:spcPts val="0"/>
              </a:spcBef>
              <a:spcAft>
                <a:spcPts val="0"/>
              </a:spcAft>
              <a:buClr>
                <a:schemeClr val="lt1"/>
              </a:buClr>
              <a:buSzPts val="9600"/>
              <a:buFont typeface="Lato"/>
              <a:buNone/>
              <a:defRPr b="0" sz="9600">
                <a:solidFill>
                  <a:schemeClr val="lt1"/>
                </a:solidFill>
                <a:latin typeface="Lato"/>
                <a:ea typeface="Lato"/>
                <a:cs typeface="Lato"/>
                <a:sym typeface="Lato"/>
              </a:defRPr>
            </a:lvl4pPr>
            <a:lvl5pPr lvl="4" rtl="0">
              <a:spcBef>
                <a:spcPts val="0"/>
              </a:spcBef>
              <a:spcAft>
                <a:spcPts val="0"/>
              </a:spcAft>
              <a:buClr>
                <a:schemeClr val="lt1"/>
              </a:buClr>
              <a:buSzPts val="9600"/>
              <a:buFont typeface="Lato"/>
              <a:buNone/>
              <a:defRPr b="0" sz="9600">
                <a:solidFill>
                  <a:schemeClr val="lt1"/>
                </a:solidFill>
                <a:latin typeface="Lato"/>
                <a:ea typeface="Lato"/>
                <a:cs typeface="Lato"/>
                <a:sym typeface="Lato"/>
              </a:defRPr>
            </a:lvl5pPr>
            <a:lvl6pPr lvl="5" rtl="0">
              <a:spcBef>
                <a:spcPts val="0"/>
              </a:spcBef>
              <a:spcAft>
                <a:spcPts val="0"/>
              </a:spcAft>
              <a:buClr>
                <a:schemeClr val="lt1"/>
              </a:buClr>
              <a:buSzPts val="9600"/>
              <a:buFont typeface="Lato"/>
              <a:buNone/>
              <a:defRPr b="0" sz="9600">
                <a:solidFill>
                  <a:schemeClr val="lt1"/>
                </a:solidFill>
                <a:latin typeface="Lato"/>
                <a:ea typeface="Lato"/>
                <a:cs typeface="Lato"/>
                <a:sym typeface="Lato"/>
              </a:defRPr>
            </a:lvl6pPr>
            <a:lvl7pPr lvl="6" rtl="0">
              <a:spcBef>
                <a:spcPts val="0"/>
              </a:spcBef>
              <a:spcAft>
                <a:spcPts val="0"/>
              </a:spcAft>
              <a:buClr>
                <a:schemeClr val="lt1"/>
              </a:buClr>
              <a:buSzPts val="9600"/>
              <a:buFont typeface="Lato"/>
              <a:buNone/>
              <a:defRPr b="0" sz="9600">
                <a:solidFill>
                  <a:schemeClr val="lt1"/>
                </a:solidFill>
                <a:latin typeface="Lato"/>
                <a:ea typeface="Lato"/>
                <a:cs typeface="Lato"/>
                <a:sym typeface="Lato"/>
              </a:defRPr>
            </a:lvl7pPr>
            <a:lvl8pPr lvl="7" rtl="0">
              <a:spcBef>
                <a:spcPts val="0"/>
              </a:spcBef>
              <a:spcAft>
                <a:spcPts val="0"/>
              </a:spcAft>
              <a:buClr>
                <a:schemeClr val="lt1"/>
              </a:buClr>
              <a:buSzPts val="9600"/>
              <a:buFont typeface="Lato"/>
              <a:buNone/>
              <a:defRPr b="0" sz="9600">
                <a:solidFill>
                  <a:schemeClr val="lt1"/>
                </a:solidFill>
                <a:latin typeface="Lato"/>
                <a:ea typeface="Lato"/>
                <a:cs typeface="Lato"/>
                <a:sym typeface="Lato"/>
              </a:defRPr>
            </a:lvl8pPr>
            <a:lvl9pPr lvl="8" rtl="0">
              <a:spcBef>
                <a:spcPts val="0"/>
              </a:spcBef>
              <a:spcAft>
                <a:spcPts val="0"/>
              </a:spcAft>
              <a:buClr>
                <a:schemeClr val="lt1"/>
              </a:buClr>
              <a:buSzPts val="9600"/>
              <a:buFont typeface="Lato"/>
              <a:buNone/>
              <a:defRPr b="0" sz="9600">
                <a:solidFill>
                  <a:schemeClr val="lt1"/>
                </a:solidFill>
                <a:latin typeface="Lato"/>
                <a:ea typeface="Lato"/>
                <a:cs typeface="Lato"/>
                <a:sym typeface="Lato"/>
              </a:defRPr>
            </a:lvl9pPr>
          </a:lstStyle>
          <a:p/>
        </p:txBody>
      </p:sp>
      <p:sp>
        <p:nvSpPr>
          <p:cNvPr id="45" name="Google Shape;45;p9"/>
          <p:cNvSpPr txBox="1"/>
          <p:nvPr>
            <p:ph idx="12" type="sldNum"/>
          </p:nvPr>
        </p:nvSpPr>
        <p:spPr>
          <a:xfrm>
            <a:off x="16980500" y="9362019"/>
            <a:ext cx="1097400" cy="787200"/>
          </a:xfrm>
          <a:prstGeom prst="rect">
            <a:avLst/>
          </a:prstGeom>
        </p:spPr>
        <p:txBody>
          <a:bodyPr anchorCtr="0" anchor="ctr" bIns="182850" lIns="182850" spcFirstLastPara="1" rIns="182850" wrap="square" tIns="18285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10"/>
          <p:cNvSpPr/>
          <p:nvPr/>
        </p:nvSpPr>
        <p:spPr>
          <a:xfrm>
            <a:off x="9144000" y="-50"/>
            <a:ext cx="9144000" cy="10287000"/>
          </a:xfrm>
          <a:prstGeom prst="rect">
            <a:avLst/>
          </a:pr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8" name="Google Shape;48;p10"/>
          <p:cNvCxnSpPr/>
          <p:nvPr/>
        </p:nvCxnSpPr>
        <p:spPr>
          <a:xfrm>
            <a:off x="10059350" y="8991000"/>
            <a:ext cx="9366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10"/>
          <p:cNvSpPr txBox="1"/>
          <p:nvPr>
            <p:ph type="title"/>
          </p:nvPr>
        </p:nvSpPr>
        <p:spPr>
          <a:xfrm>
            <a:off x="531000" y="2215900"/>
            <a:ext cx="8090400" cy="3367200"/>
          </a:xfrm>
          <a:prstGeom prst="rect">
            <a:avLst/>
          </a:prstGeom>
        </p:spPr>
        <p:txBody>
          <a:bodyPr anchorCtr="0" anchor="b" bIns="182850" lIns="182850" spcFirstLastPara="1" rIns="182850" wrap="square" tIns="182850">
            <a:noAutofit/>
          </a:bodyPr>
          <a:lstStyle>
            <a:lvl1pPr lvl="0" rtl="0" algn="ctr">
              <a:spcBef>
                <a:spcPts val="0"/>
              </a:spcBef>
              <a:spcAft>
                <a:spcPts val="0"/>
              </a:spcAft>
              <a:buSzPts val="8400"/>
              <a:buNone/>
              <a:defRPr sz="8400"/>
            </a:lvl1pPr>
            <a:lvl2pPr lvl="1" rtl="0" algn="ctr">
              <a:spcBef>
                <a:spcPts val="0"/>
              </a:spcBef>
              <a:spcAft>
                <a:spcPts val="0"/>
              </a:spcAft>
              <a:buSzPts val="8400"/>
              <a:buNone/>
              <a:defRPr sz="8400"/>
            </a:lvl2pPr>
            <a:lvl3pPr lvl="2" rtl="0" algn="ctr">
              <a:spcBef>
                <a:spcPts val="0"/>
              </a:spcBef>
              <a:spcAft>
                <a:spcPts val="0"/>
              </a:spcAft>
              <a:buSzPts val="8400"/>
              <a:buNone/>
              <a:defRPr sz="8400"/>
            </a:lvl3pPr>
            <a:lvl4pPr lvl="3" rtl="0" algn="ctr">
              <a:spcBef>
                <a:spcPts val="0"/>
              </a:spcBef>
              <a:spcAft>
                <a:spcPts val="0"/>
              </a:spcAft>
              <a:buSzPts val="8400"/>
              <a:buNone/>
              <a:defRPr sz="8400"/>
            </a:lvl4pPr>
            <a:lvl5pPr lvl="4" rtl="0" algn="ctr">
              <a:spcBef>
                <a:spcPts val="0"/>
              </a:spcBef>
              <a:spcAft>
                <a:spcPts val="0"/>
              </a:spcAft>
              <a:buSzPts val="8400"/>
              <a:buNone/>
              <a:defRPr sz="8400"/>
            </a:lvl5pPr>
            <a:lvl6pPr lvl="5" rtl="0" algn="ctr">
              <a:spcBef>
                <a:spcPts val="0"/>
              </a:spcBef>
              <a:spcAft>
                <a:spcPts val="0"/>
              </a:spcAft>
              <a:buSzPts val="8400"/>
              <a:buNone/>
              <a:defRPr sz="8400"/>
            </a:lvl6pPr>
            <a:lvl7pPr lvl="6" rtl="0" algn="ctr">
              <a:spcBef>
                <a:spcPts val="0"/>
              </a:spcBef>
              <a:spcAft>
                <a:spcPts val="0"/>
              </a:spcAft>
              <a:buSzPts val="8400"/>
              <a:buNone/>
              <a:defRPr sz="8400"/>
            </a:lvl7pPr>
            <a:lvl8pPr lvl="7" rtl="0" algn="ctr">
              <a:spcBef>
                <a:spcPts val="0"/>
              </a:spcBef>
              <a:spcAft>
                <a:spcPts val="0"/>
              </a:spcAft>
              <a:buSzPts val="8400"/>
              <a:buNone/>
              <a:defRPr sz="8400"/>
            </a:lvl8pPr>
            <a:lvl9pPr lvl="8" rtl="0" algn="ctr">
              <a:spcBef>
                <a:spcPts val="0"/>
              </a:spcBef>
              <a:spcAft>
                <a:spcPts val="0"/>
              </a:spcAft>
              <a:buSzPts val="8400"/>
              <a:buNone/>
              <a:defRPr sz="8400"/>
            </a:lvl9pPr>
          </a:lstStyle>
          <a:p/>
        </p:txBody>
      </p:sp>
      <p:sp>
        <p:nvSpPr>
          <p:cNvPr id="50" name="Google Shape;50;p10"/>
          <p:cNvSpPr txBox="1"/>
          <p:nvPr>
            <p:ph idx="1" type="subTitle"/>
          </p:nvPr>
        </p:nvSpPr>
        <p:spPr>
          <a:xfrm>
            <a:off x="531000" y="5690402"/>
            <a:ext cx="8090400" cy="26910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51" name="Google Shape;51;p10"/>
          <p:cNvSpPr txBox="1"/>
          <p:nvPr>
            <p:ph idx="2" type="body"/>
          </p:nvPr>
        </p:nvSpPr>
        <p:spPr>
          <a:xfrm>
            <a:off x="9879000" y="1448400"/>
            <a:ext cx="7674000" cy="7390200"/>
          </a:xfrm>
          <a:prstGeom prst="rect">
            <a:avLst/>
          </a:prstGeom>
        </p:spPr>
        <p:txBody>
          <a:bodyPr anchorCtr="0" anchor="ctr" bIns="182850" lIns="182850" spcFirstLastPara="1" rIns="182850" wrap="square" tIns="182850">
            <a:noAutofit/>
          </a:bodyPr>
          <a:lstStyle>
            <a:lvl1pPr indent="-450850" lvl="0" marL="457200" rtl="0">
              <a:spcBef>
                <a:spcPts val="0"/>
              </a:spcBef>
              <a:spcAft>
                <a:spcPts val="0"/>
              </a:spcAft>
              <a:buClr>
                <a:schemeClr val="lt1"/>
              </a:buClr>
              <a:buSzPts val="3500"/>
              <a:buChar char="●"/>
              <a:defRPr>
                <a:solidFill>
                  <a:schemeClr val="lt1"/>
                </a:solidFill>
              </a:defRPr>
            </a:lvl1pPr>
            <a:lvl2pPr indent="-450850" lvl="1" marL="914400" rtl="0">
              <a:spcBef>
                <a:spcPts val="3200"/>
              </a:spcBef>
              <a:spcAft>
                <a:spcPts val="0"/>
              </a:spcAft>
              <a:buClr>
                <a:schemeClr val="lt1"/>
              </a:buClr>
              <a:buSzPts val="3500"/>
              <a:buChar char="○"/>
              <a:defRPr>
                <a:solidFill>
                  <a:schemeClr val="lt1"/>
                </a:solidFill>
              </a:defRPr>
            </a:lvl2pPr>
            <a:lvl3pPr indent="-450850" lvl="2" marL="1371600" rtl="0">
              <a:spcBef>
                <a:spcPts val="3200"/>
              </a:spcBef>
              <a:spcAft>
                <a:spcPts val="0"/>
              </a:spcAft>
              <a:buClr>
                <a:schemeClr val="lt1"/>
              </a:buClr>
              <a:buSzPts val="3500"/>
              <a:buChar char="■"/>
              <a:defRPr>
                <a:solidFill>
                  <a:schemeClr val="lt1"/>
                </a:solidFill>
              </a:defRPr>
            </a:lvl3pPr>
            <a:lvl4pPr indent="-450850" lvl="3" marL="1828800" rtl="0">
              <a:spcBef>
                <a:spcPts val="3200"/>
              </a:spcBef>
              <a:spcAft>
                <a:spcPts val="0"/>
              </a:spcAft>
              <a:buClr>
                <a:schemeClr val="lt1"/>
              </a:buClr>
              <a:buSzPts val="3500"/>
              <a:buChar char="●"/>
              <a:defRPr>
                <a:solidFill>
                  <a:schemeClr val="lt1"/>
                </a:solidFill>
              </a:defRPr>
            </a:lvl4pPr>
            <a:lvl5pPr indent="-450850" lvl="4" marL="2286000" rtl="0">
              <a:spcBef>
                <a:spcPts val="3200"/>
              </a:spcBef>
              <a:spcAft>
                <a:spcPts val="0"/>
              </a:spcAft>
              <a:buClr>
                <a:schemeClr val="lt1"/>
              </a:buClr>
              <a:buSzPts val="3500"/>
              <a:buChar char="○"/>
              <a:defRPr>
                <a:solidFill>
                  <a:schemeClr val="lt1"/>
                </a:solidFill>
              </a:defRPr>
            </a:lvl5pPr>
            <a:lvl6pPr indent="-450850" lvl="5" marL="2743200" rtl="0">
              <a:spcBef>
                <a:spcPts val="3200"/>
              </a:spcBef>
              <a:spcAft>
                <a:spcPts val="0"/>
              </a:spcAft>
              <a:buClr>
                <a:schemeClr val="lt1"/>
              </a:buClr>
              <a:buSzPts val="3500"/>
              <a:buChar char="■"/>
              <a:defRPr>
                <a:solidFill>
                  <a:schemeClr val="lt1"/>
                </a:solidFill>
              </a:defRPr>
            </a:lvl6pPr>
            <a:lvl7pPr indent="-450850" lvl="6" marL="3200400" rtl="0">
              <a:spcBef>
                <a:spcPts val="3200"/>
              </a:spcBef>
              <a:spcAft>
                <a:spcPts val="0"/>
              </a:spcAft>
              <a:buClr>
                <a:schemeClr val="lt1"/>
              </a:buClr>
              <a:buSzPts val="3500"/>
              <a:buChar char="●"/>
              <a:defRPr>
                <a:solidFill>
                  <a:schemeClr val="lt1"/>
                </a:solidFill>
              </a:defRPr>
            </a:lvl7pPr>
            <a:lvl8pPr indent="-450850" lvl="7" marL="3657600" rtl="0">
              <a:spcBef>
                <a:spcPts val="3200"/>
              </a:spcBef>
              <a:spcAft>
                <a:spcPts val="0"/>
              </a:spcAft>
              <a:buClr>
                <a:schemeClr val="lt1"/>
              </a:buClr>
              <a:buSzPts val="3500"/>
              <a:buChar char="○"/>
              <a:defRPr>
                <a:solidFill>
                  <a:schemeClr val="lt1"/>
                </a:solidFill>
              </a:defRPr>
            </a:lvl8pPr>
            <a:lvl9pPr indent="-450850" lvl="8" marL="4114800" rtl="0">
              <a:spcBef>
                <a:spcPts val="3200"/>
              </a:spcBef>
              <a:spcAft>
                <a:spcPts val="3200"/>
              </a:spcAft>
              <a:buClr>
                <a:schemeClr val="lt1"/>
              </a:buClr>
              <a:buSzPts val="3500"/>
              <a:buChar char="■"/>
              <a:defRPr>
                <a:solidFill>
                  <a:schemeClr val="lt1"/>
                </a:solidFill>
              </a:defRPr>
            </a:lvl9pPr>
          </a:lstStyle>
          <a:p/>
        </p:txBody>
      </p:sp>
      <p:sp>
        <p:nvSpPr>
          <p:cNvPr id="52" name="Google Shape;52;p10"/>
          <p:cNvSpPr txBox="1"/>
          <p:nvPr>
            <p:ph idx="12" type="sldNum"/>
          </p:nvPr>
        </p:nvSpPr>
        <p:spPr>
          <a:xfrm>
            <a:off x="16980500" y="9362019"/>
            <a:ext cx="1097400" cy="787200"/>
          </a:xfrm>
          <a:prstGeom prst="rect">
            <a:avLst/>
          </a:prstGeom>
        </p:spPr>
        <p:txBody>
          <a:bodyPr anchorCtr="0" anchor="ctr" bIns="182850" lIns="182850" spcFirstLastPara="1" rIns="182850" wrap="square" tIns="182850">
            <a:noAutofit/>
          </a:bodyPr>
          <a:lstStyle>
            <a:lvl1pPr lvl="0" rtl="0">
              <a:buNone/>
              <a:defRPr sz="2600">
                <a:solidFill>
                  <a:schemeClr val="lt1"/>
                </a:solidFill>
              </a:defRPr>
            </a:lvl1pPr>
            <a:lvl2pPr lvl="1" rtl="0">
              <a:buNone/>
              <a:defRPr sz="2600">
                <a:solidFill>
                  <a:schemeClr val="lt1"/>
                </a:solidFill>
              </a:defRPr>
            </a:lvl2pPr>
            <a:lvl3pPr lvl="2" rtl="0">
              <a:buNone/>
              <a:defRPr sz="2600">
                <a:solidFill>
                  <a:schemeClr val="lt1"/>
                </a:solidFill>
              </a:defRPr>
            </a:lvl3pPr>
            <a:lvl4pPr lvl="3" rtl="0">
              <a:buNone/>
              <a:defRPr sz="2600">
                <a:solidFill>
                  <a:schemeClr val="lt1"/>
                </a:solidFill>
              </a:defRPr>
            </a:lvl4pPr>
            <a:lvl5pPr lvl="4" rtl="0">
              <a:buNone/>
              <a:defRPr sz="2600">
                <a:solidFill>
                  <a:schemeClr val="lt1"/>
                </a:solidFill>
              </a:defRPr>
            </a:lvl5pPr>
            <a:lvl6pPr lvl="5" rtl="0">
              <a:buNone/>
              <a:defRPr sz="2600">
                <a:solidFill>
                  <a:schemeClr val="lt1"/>
                </a:solidFill>
              </a:defRPr>
            </a:lvl6pPr>
            <a:lvl7pPr lvl="6" rtl="0">
              <a:buNone/>
              <a:defRPr sz="2600">
                <a:solidFill>
                  <a:schemeClr val="lt1"/>
                </a:solidFill>
              </a:defRPr>
            </a:lvl7pPr>
            <a:lvl8pPr lvl="7" rtl="0">
              <a:buNone/>
              <a:defRPr sz="2600">
                <a:solidFill>
                  <a:schemeClr val="lt1"/>
                </a:solidFill>
              </a:defRPr>
            </a:lvl8pPr>
            <a:lvl9pPr lvl="8" rtl="0">
              <a:buNone/>
              <a:defRPr sz="26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94800" y="858900"/>
            <a:ext cx="17041200" cy="1252200"/>
          </a:xfrm>
          <a:prstGeom prst="rect">
            <a:avLst/>
          </a:prstGeom>
          <a:noFill/>
          <a:ln>
            <a:noFill/>
          </a:ln>
        </p:spPr>
        <p:txBody>
          <a:bodyPr anchorCtr="0" anchor="t" bIns="182850" lIns="182850" spcFirstLastPara="1" rIns="182850" wrap="square" tIns="182850">
            <a:noAutofit/>
          </a:bodyPr>
          <a:lstStyle>
            <a:lvl1pPr lvl="0" rtl="0">
              <a:spcBef>
                <a:spcPts val="0"/>
              </a:spcBef>
              <a:spcAft>
                <a:spcPts val="0"/>
              </a:spcAft>
              <a:buClr>
                <a:schemeClr val="dk1"/>
              </a:buClr>
              <a:buSzPts val="6400"/>
              <a:buNone/>
              <a:defRPr b="1" sz="6400">
                <a:solidFill>
                  <a:schemeClr val="dk1"/>
                </a:solidFill>
              </a:defRPr>
            </a:lvl1pPr>
            <a:lvl2pPr lvl="1" rtl="0">
              <a:spcBef>
                <a:spcPts val="0"/>
              </a:spcBef>
              <a:spcAft>
                <a:spcPts val="0"/>
              </a:spcAft>
              <a:buClr>
                <a:schemeClr val="dk1"/>
              </a:buClr>
              <a:buSzPts val="6400"/>
              <a:buFont typeface="Playfair Display"/>
              <a:buNone/>
              <a:defRPr b="1" sz="6400">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6400"/>
              <a:buFont typeface="Playfair Display"/>
              <a:buNone/>
              <a:defRPr b="1" sz="6400">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6400"/>
              <a:buFont typeface="Playfair Display"/>
              <a:buNone/>
              <a:defRPr b="1" sz="6400">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6400"/>
              <a:buFont typeface="Playfair Display"/>
              <a:buNone/>
              <a:defRPr b="1" sz="6400">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6400"/>
              <a:buFont typeface="Playfair Display"/>
              <a:buNone/>
              <a:defRPr b="1" sz="6400">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6400"/>
              <a:buFont typeface="Playfair Display"/>
              <a:buNone/>
              <a:defRPr b="1" sz="6400">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6400"/>
              <a:buFont typeface="Playfair Display"/>
              <a:buNone/>
              <a:defRPr b="1" sz="6400">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6400"/>
              <a:buFont typeface="Playfair Display"/>
              <a:buNone/>
              <a:defRPr b="1" sz="64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623400" y="2228750"/>
            <a:ext cx="17041200" cy="6832800"/>
          </a:xfrm>
          <a:prstGeom prst="rect">
            <a:avLst/>
          </a:prstGeom>
          <a:noFill/>
          <a:ln>
            <a:noFill/>
          </a:ln>
        </p:spPr>
        <p:txBody>
          <a:bodyPr anchorCtr="0" anchor="t" bIns="182850" lIns="182850" spcFirstLastPara="1" rIns="182850" wrap="square" tIns="182850">
            <a:noAutofit/>
          </a:bodyPr>
          <a:lstStyle>
            <a:lvl1pPr indent="-450850" lvl="0" marL="457200" rtl="0">
              <a:lnSpc>
                <a:spcPct val="115000"/>
              </a:lnSpc>
              <a:spcBef>
                <a:spcPts val="0"/>
              </a:spcBef>
              <a:spcAft>
                <a:spcPts val="0"/>
              </a:spcAft>
              <a:buClr>
                <a:srgbClr val="434343"/>
              </a:buClr>
              <a:buSzPts val="3500"/>
              <a:buChar char="●"/>
              <a:defRPr sz="3500">
                <a:solidFill>
                  <a:srgbClr val="434343"/>
                </a:solidFill>
              </a:defRPr>
            </a:lvl1pPr>
            <a:lvl2pPr indent="-450850" lvl="1" marL="914400" rtl="0">
              <a:lnSpc>
                <a:spcPct val="115000"/>
              </a:lnSpc>
              <a:spcBef>
                <a:spcPts val="3200"/>
              </a:spcBef>
              <a:spcAft>
                <a:spcPts val="0"/>
              </a:spcAft>
              <a:buClr>
                <a:srgbClr val="434343"/>
              </a:buClr>
              <a:buSzPts val="3500"/>
              <a:buChar char="○"/>
              <a:defRPr sz="3500">
                <a:solidFill>
                  <a:srgbClr val="434343"/>
                </a:solidFill>
              </a:defRPr>
            </a:lvl2pPr>
            <a:lvl3pPr indent="-450850" lvl="2" marL="1371600" rtl="0">
              <a:lnSpc>
                <a:spcPct val="115000"/>
              </a:lnSpc>
              <a:spcBef>
                <a:spcPts val="3200"/>
              </a:spcBef>
              <a:spcAft>
                <a:spcPts val="0"/>
              </a:spcAft>
              <a:buClr>
                <a:srgbClr val="434343"/>
              </a:buClr>
              <a:buSzPts val="3500"/>
              <a:buChar char="■"/>
              <a:defRPr sz="3500">
                <a:solidFill>
                  <a:srgbClr val="434343"/>
                </a:solidFill>
              </a:defRPr>
            </a:lvl3pPr>
            <a:lvl4pPr indent="-450850" lvl="3" marL="1828800" rtl="0">
              <a:lnSpc>
                <a:spcPct val="115000"/>
              </a:lnSpc>
              <a:spcBef>
                <a:spcPts val="3200"/>
              </a:spcBef>
              <a:spcAft>
                <a:spcPts val="0"/>
              </a:spcAft>
              <a:buClr>
                <a:srgbClr val="434343"/>
              </a:buClr>
              <a:buSzPts val="3500"/>
              <a:buChar char="●"/>
              <a:defRPr sz="3500">
                <a:solidFill>
                  <a:srgbClr val="434343"/>
                </a:solidFill>
              </a:defRPr>
            </a:lvl4pPr>
            <a:lvl5pPr indent="-450850" lvl="4" marL="2286000" rtl="0">
              <a:lnSpc>
                <a:spcPct val="115000"/>
              </a:lnSpc>
              <a:spcBef>
                <a:spcPts val="3200"/>
              </a:spcBef>
              <a:spcAft>
                <a:spcPts val="0"/>
              </a:spcAft>
              <a:buClr>
                <a:srgbClr val="434343"/>
              </a:buClr>
              <a:buSzPts val="3500"/>
              <a:buChar char="○"/>
              <a:defRPr sz="3500">
                <a:solidFill>
                  <a:srgbClr val="434343"/>
                </a:solidFill>
              </a:defRPr>
            </a:lvl5pPr>
            <a:lvl6pPr indent="-450850" lvl="5" marL="2743200" rtl="0">
              <a:lnSpc>
                <a:spcPct val="115000"/>
              </a:lnSpc>
              <a:spcBef>
                <a:spcPts val="3200"/>
              </a:spcBef>
              <a:spcAft>
                <a:spcPts val="0"/>
              </a:spcAft>
              <a:buClr>
                <a:srgbClr val="434343"/>
              </a:buClr>
              <a:buSzPts val="3500"/>
              <a:buChar char="■"/>
              <a:defRPr sz="3500">
                <a:solidFill>
                  <a:srgbClr val="434343"/>
                </a:solidFill>
              </a:defRPr>
            </a:lvl6pPr>
            <a:lvl7pPr indent="-450850" lvl="6" marL="3200400" rtl="0">
              <a:lnSpc>
                <a:spcPct val="115000"/>
              </a:lnSpc>
              <a:spcBef>
                <a:spcPts val="3200"/>
              </a:spcBef>
              <a:spcAft>
                <a:spcPts val="0"/>
              </a:spcAft>
              <a:buClr>
                <a:srgbClr val="434343"/>
              </a:buClr>
              <a:buSzPts val="3500"/>
              <a:buChar char="●"/>
              <a:defRPr sz="3500">
                <a:solidFill>
                  <a:srgbClr val="434343"/>
                </a:solidFill>
              </a:defRPr>
            </a:lvl7pPr>
            <a:lvl8pPr indent="-450850" lvl="7" marL="3657600" rtl="0">
              <a:lnSpc>
                <a:spcPct val="115000"/>
              </a:lnSpc>
              <a:spcBef>
                <a:spcPts val="3200"/>
              </a:spcBef>
              <a:spcAft>
                <a:spcPts val="0"/>
              </a:spcAft>
              <a:buClr>
                <a:srgbClr val="434343"/>
              </a:buClr>
              <a:buSzPts val="3500"/>
              <a:buChar char="○"/>
              <a:defRPr sz="3500">
                <a:solidFill>
                  <a:srgbClr val="434343"/>
                </a:solidFill>
              </a:defRPr>
            </a:lvl8pPr>
            <a:lvl9pPr indent="-450850" lvl="8" marL="4114800" rtl="0">
              <a:lnSpc>
                <a:spcPct val="115000"/>
              </a:lnSpc>
              <a:spcBef>
                <a:spcPts val="3200"/>
              </a:spcBef>
              <a:spcAft>
                <a:spcPts val="3200"/>
              </a:spcAft>
              <a:buClr>
                <a:srgbClr val="434343"/>
              </a:buClr>
              <a:buSzPts val="3500"/>
              <a:buChar char="■"/>
              <a:defRPr sz="3500">
                <a:solidFill>
                  <a:srgbClr val="434343"/>
                </a:solidFill>
              </a:defRPr>
            </a:lvl9pPr>
          </a:lstStyle>
          <a:p/>
        </p:txBody>
      </p:sp>
      <p:sp>
        <p:nvSpPr>
          <p:cNvPr id="8" name="Google Shape;8;p1"/>
          <p:cNvSpPr txBox="1"/>
          <p:nvPr>
            <p:ph idx="12" type="sldNum"/>
          </p:nvPr>
        </p:nvSpPr>
        <p:spPr>
          <a:xfrm>
            <a:off x="16980500" y="9362019"/>
            <a:ext cx="1097400" cy="787200"/>
          </a:xfrm>
          <a:prstGeom prst="rect">
            <a:avLst/>
          </a:prstGeom>
          <a:noFill/>
          <a:ln>
            <a:noFill/>
          </a:ln>
        </p:spPr>
        <p:txBody>
          <a:bodyPr anchorCtr="0" anchor="ctr" bIns="182850" lIns="182850" spcFirstLastPara="1" rIns="182850" wrap="square" tIns="182850">
            <a:noAutofit/>
          </a:bodyPr>
          <a:lstStyle>
            <a:lvl1pPr lvl="0" rtl="0" algn="r">
              <a:buNone/>
              <a:defRPr sz="2600"/>
            </a:lvl1pPr>
            <a:lvl2pPr lvl="1" rtl="0" algn="r">
              <a:buNone/>
              <a:defRPr sz="2600"/>
            </a:lvl2pPr>
            <a:lvl3pPr lvl="2" rtl="0" algn="r">
              <a:buNone/>
              <a:defRPr sz="2600"/>
            </a:lvl3pPr>
            <a:lvl4pPr lvl="3" rtl="0" algn="r">
              <a:buNone/>
              <a:defRPr sz="2600"/>
            </a:lvl4pPr>
            <a:lvl5pPr lvl="4" rtl="0" algn="r">
              <a:buNone/>
              <a:defRPr sz="2600"/>
            </a:lvl5pPr>
            <a:lvl6pPr lvl="5" rtl="0" algn="r">
              <a:buNone/>
              <a:defRPr sz="2600"/>
            </a:lvl6pPr>
            <a:lvl7pPr lvl="6" rtl="0" algn="r">
              <a:buNone/>
              <a:defRPr sz="2600"/>
            </a:lvl7pPr>
            <a:lvl8pPr lvl="7" rtl="0" algn="r">
              <a:buNone/>
              <a:defRPr sz="2600"/>
            </a:lvl8pPr>
            <a:lvl9pPr lvl="8" rtl="0" algn="r">
              <a:buNone/>
              <a:defRPr sz="2600"/>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
            <a:alphaModFix/>
          </a:blip>
          <a:srcRect b="0" l="0" r="0" t="0"/>
          <a:stretch/>
        </p:blipFill>
        <p:spPr>
          <a:xfrm>
            <a:off x="394800" y="194150"/>
            <a:ext cx="1403199" cy="67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 name="Shape 66"/>
        <p:cNvGrpSpPr/>
        <p:nvPr/>
      </p:nvGrpSpPr>
      <p:grpSpPr>
        <a:xfrm>
          <a:off x="0" y="0"/>
          <a:ext cx="0" cy="0"/>
          <a:chOff x="0" y="0"/>
          <a:chExt cx="0" cy="0"/>
        </a:xfrm>
      </p:grpSpPr>
      <p:sp>
        <p:nvSpPr>
          <p:cNvPr id="67" name="Google Shape;67;p14"/>
          <p:cNvSpPr txBox="1"/>
          <p:nvPr>
            <p:ph type="ctrTitle"/>
          </p:nvPr>
        </p:nvSpPr>
        <p:spPr>
          <a:xfrm>
            <a:off x="3215925" y="1995750"/>
            <a:ext cx="13399800" cy="3168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Understanding Clouds from Satellite Images</a:t>
            </a:r>
            <a:endParaRPr/>
          </a:p>
        </p:txBody>
      </p:sp>
      <p:sp>
        <p:nvSpPr>
          <p:cNvPr id="68" name="Google Shape;68;p14"/>
          <p:cNvSpPr txBox="1"/>
          <p:nvPr>
            <p:ph idx="1" type="subTitle"/>
          </p:nvPr>
        </p:nvSpPr>
        <p:spPr>
          <a:xfrm>
            <a:off x="3215925" y="4897950"/>
            <a:ext cx="13399800" cy="4247400"/>
          </a:xfrm>
          <a:prstGeom prst="rect">
            <a:avLst/>
          </a:prstGeom>
        </p:spPr>
        <p:txBody>
          <a:bodyPr anchorCtr="0" anchor="b" bIns="182850" lIns="182850" spcFirstLastPara="1" rIns="182850" wrap="square" tIns="182850">
            <a:noAutofit/>
          </a:bodyPr>
          <a:lstStyle/>
          <a:p>
            <a:pPr indent="457200" lvl="0" marL="3657600" rtl="0" algn="l">
              <a:spcBef>
                <a:spcPts val="0"/>
              </a:spcBef>
              <a:spcAft>
                <a:spcPts val="0"/>
              </a:spcAft>
              <a:buNone/>
            </a:pPr>
            <a:r>
              <a:rPr b="1" lang="en" sz="2900"/>
              <a:t>CSC 591 Neural Networks</a:t>
            </a:r>
            <a:endParaRPr b="1" sz="2900"/>
          </a:p>
          <a:p>
            <a:pPr indent="0" lvl="0" marL="0" rtl="0" algn="l">
              <a:spcBef>
                <a:spcPts val="0"/>
              </a:spcBef>
              <a:spcAft>
                <a:spcPts val="0"/>
              </a:spcAft>
              <a:buNone/>
            </a:pPr>
            <a:r>
              <a:t/>
            </a:r>
            <a:endParaRPr b="1" sz="2900"/>
          </a:p>
          <a:p>
            <a:pPr indent="0" lvl="0" marL="0" rtl="0" algn="l">
              <a:spcBef>
                <a:spcPts val="0"/>
              </a:spcBef>
              <a:spcAft>
                <a:spcPts val="0"/>
              </a:spcAft>
              <a:buNone/>
            </a:pPr>
            <a:r>
              <a:t/>
            </a:r>
            <a:endParaRPr b="1" sz="2900"/>
          </a:p>
          <a:p>
            <a:pPr indent="0" lvl="0" marL="0" rtl="0" algn="ctr">
              <a:spcBef>
                <a:spcPts val="0"/>
              </a:spcBef>
              <a:spcAft>
                <a:spcPts val="0"/>
              </a:spcAft>
              <a:buNone/>
            </a:pPr>
            <a:r>
              <a:t/>
            </a:r>
            <a:endParaRPr b="1" sz="2900"/>
          </a:p>
          <a:p>
            <a:pPr indent="0" lvl="0" marL="0" rtl="0" algn="ctr">
              <a:spcBef>
                <a:spcPts val="0"/>
              </a:spcBef>
              <a:spcAft>
                <a:spcPts val="0"/>
              </a:spcAft>
              <a:buNone/>
            </a:pPr>
            <a:r>
              <a:t/>
            </a:r>
            <a:endParaRPr b="1" sz="2900"/>
          </a:p>
          <a:p>
            <a:pPr indent="0" lvl="0" marL="0" rtl="0" algn="r">
              <a:spcBef>
                <a:spcPts val="0"/>
              </a:spcBef>
              <a:spcAft>
                <a:spcPts val="0"/>
              </a:spcAft>
              <a:buNone/>
            </a:pPr>
            <a:r>
              <a:rPr b="1" lang="en" sz="2900"/>
              <a:t>Team 125</a:t>
            </a:r>
            <a:endParaRPr b="1" sz="2900"/>
          </a:p>
          <a:p>
            <a:pPr indent="0" lvl="0" marL="0" rtl="0" algn="r">
              <a:spcBef>
                <a:spcPts val="0"/>
              </a:spcBef>
              <a:spcAft>
                <a:spcPts val="0"/>
              </a:spcAft>
              <a:buNone/>
            </a:pPr>
            <a:r>
              <a:rPr lang="en" sz="2900"/>
              <a:t>Srilekha Gudipati(sngudipa)</a:t>
            </a:r>
            <a:endParaRPr sz="2900"/>
          </a:p>
          <a:p>
            <a:pPr indent="0" lvl="0" marL="0" rtl="0" algn="r">
              <a:spcBef>
                <a:spcPts val="0"/>
              </a:spcBef>
              <a:spcAft>
                <a:spcPts val="0"/>
              </a:spcAft>
              <a:buNone/>
            </a:pPr>
            <a:r>
              <a:rPr lang="en" sz="2900"/>
              <a:t>Aditi Vakeel(avakeel)</a:t>
            </a:r>
            <a:endParaRPr sz="2900"/>
          </a:p>
          <a:p>
            <a:pPr indent="0" lvl="0" marL="0" rtl="0" algn="r">
              <a:spcBef>
                <a:spcPts val="0"/>
              </a:spcBef>
              <a:spcAft>
                <a:spcPts val="0"/>
              </a:spcAft>
              <a:buNone/>
            </a:pPr>
            <a:r>
              <a:rPr lang="en" sz="2900"/>
              <a:t>Sai Krishna Teja Varma Manthena(smanthe)</a:t>
            </a:r>
            <a:endParaRPr sz="2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1967950" y="858900"/>
            <a:ext cx="15468000" cy="2398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Improvements done</a:t>
            </a:r>
            <a:endParaRPr/>
          </a:p>
        </p:txBody>
      </p:sp>
      <p:sp>
        <p:nvSpPr>
          <p:cNvPr id="126" name="Google Shape;126;p23"/>
          <p:cNvSpPr txBox="1"/>
          <p:nvPr>
            <p:ph idx="1" type="body"/>
          </p:nvPr>
        </p:nvSpPr>
        <p:spPr>
          <a:xfrm>
            <a:off x="1967950" y="3257700"/>
            <a:ext cx="15696600" cy="5803800"/>
          </a:xfrm>
          <a:prstGeom prst="rect">
            <a:avLst/>
          </a:prstGeom>
        </p:spPr>
        <p:txBody>
          <a:bodyPr anchorCtr="0" anchor="t" bIns="182850" lIns="182850" spcFirstLastPara="1" rIns="182850" wrap="square" tIns="182850">
            <a:noAutofit/>
          </a:bodyPr>
          <a:lstStyle/>
          <a:p>
            <a:pPr indent="-450850" lvl="0" marL="457200" rtl="0" algn="l">
              <a:spcBef>
                <a:spcPts val="0"/>
              </a:spcBef>
              <a:spcAft>
                <a:spcPts val="0"/>
              </a:spcAft>
              <a:buSzPts val="3500"/>
              <a:buChar char="●"/>
            </a:pPr>
            <a:r>
              <a:rPr lang="en"/>
              <a:t>Using</a:t>
            </a:r>
            <a:r>
              <a:rPr b="1" lang="en"/>
              <a:t> </a:t>
            </a:r>
            <a:r>
              <a:rPr b="1" lang="en"/>
              <a:t>Efficient Net </a:t>
            </a:r>
            <a:r>
              <a:rPr lang="en"/>
              <a:t>architecture.</a:t>
            </a:r>
            <a:endParaRPr/>
          </a:p>
          <a:p>
            <a:pPr indent="-450850" lvl="0" marL="457200" rtl="0" algn="l">
              <a:spcBef>
                <a:spcPts val="0"/>
              </a:spcBef>
              <a:spcAft>
                <a:spcPts val="0"/>
              </a:spcAft>
              <a:buSzPts val="3500"/>
              <a:buChar char="●"/>
            </a:pPr>
            <a:r>
              <a:rPr lang="en"/>
              <a:t>Image </a:t>
            </a:r>
            <a:r>
              <a:rPr lang="en"/>
              <a:t>augmentation</a:t>
            </a:r>
            <a:r>
              <a:rPr lang="en"/>
              <a:t> using albumentations.</a:t>
            </a:r>
            <a:endParaRPr/>
          </a:p>
          <a:p>
            <a:pPr indent="-450850" lvl="0" marL="457200" rtl="0" algn="l">
              <a:spcBef>
                <a:spcPts val="0"/>
              </a:spcBef>
              <a:spcAft>
                <a:spcPts val="0"/>
              </a:spcAft>
              <a:buSzPts val="3500"/>
              <a:buChar char="●"/>
            </a:pPr>
            <a:r>
              <a:rPr lang="en"/>
              <a:t>Fine tuning hyperparameters using the dice loss values after each epoch.</a:t>
            </a:r>
            <a:endParaRPr/>
          </a:p>
          <a:p>
            <a:pPr indent="-450850" lvl="0" marL="457200" rtl="0" algn="l">
              <a:spcBef>
                <a:spcPts val="0"/>
              </a:spcBef>
              <a:spcAft>
                <a:spcPts val="0"/>
              </a:spcAft>
              <a:buSzPts val="3500"/>
              <a:buChar char="●"/>
            </a:pPr>
            <a:r>
              <a:rPr lang="en"/>
              <a:t>Using PR AUC(precision recall area under curve) callback to determine how many epochs to train.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1967950" y="858900"/>
            <a:ext cx="154680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Accuracy with Efficient net</a:t>
            </a:r>
            <a:endParaRPr/>
          </a:p>
        </p:txBody>
      </p:sp>
      <p:sp>
        <p:nvSpPr>
          <p:cNvPr id="132" name="Google Shape;132;p24"/>
          <p:cNvSpPr txBox="1"/>
          <p:nvPr>
            <p:ph idx="1" type="body"/>
          </p:nvPr>
        </p:nvSpPr>
        <p:spPr>
          <a:xfrm>
            <a:off x="1967950" y="2228750"/>
            <a:ext cx="156966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The accuracy rose from 45% -&gt; 65% with efficientnet and augmentations</a:t>
            </a:r>
            <a:endParaRPr/>
          </a:p>
          <a:p>
            <a:pPr indent="0" lvl="0" marL="0" rtl="0" algn="l">
              <a:spcBef>
                <a:spcPts val="3200"/>
              </a:spcBef>
              <a:spcAft>
                <a:spcPts val="3200"/>
              </a:spcAft>
              <a:buNone/>
            </a:pPr>
            <a:r>
              <a:t/>
            </a:r>
            <a:endParaRPr/>
          </a:p>
        </p:txBody>
      </p:sp>
      <p:pic>
        <p:nvPicPr>
          <p:cNvPr id="133" name="Google Shape;133;p24"/>
          <p:cNvPicPr preferRelativeResize="0"/>
          <p:nvPr/>
        </p:nvPicPr>
        <p:blipFill>
          <a:blip r:embed="rId3">
            <a:alphaModFix/>
          </a:blip>
          <a:stretch>
            <a:fillRect/>
          </a:stretch>
        </p:blipFill>
        <p:spPr>
          <a:xfrm>
            <a:off x="2848400" y="3320850"/>
            <a:ext cx="13935699" cy="50296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1967950" y="858900"/>
            <a:ext cx="154680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Challenges encountered</a:t>
            </a:r>
            <a:endParaRPr/>
          </a:p>
        </p:txBody>
      </p:sp>
      <p:pic>
        <p:nvPicPr>
          <p:cNvPr id="139" name="Google Shape;139;p25"/>
          <p:cNvPicPr preferRelativeResize="0"/>
          <p:nvPr/>
        </p:nvPicPr>
        <p:blipFill>
          <a:blip r:embed="rId3">
            <a:alphaModFix/>
          </a:blip>
          <a:stretch>
            <a:fillRect/>
          </a:stretch>
        </p:blipFill>
        <p:spPr>
          <a:xfrm>
            <a:off x="5310925" y="2331020"/>
            <a:ext cx="5357075" cy="3480805"/>
          </a:xfrm>
          <a:prstGeom prst="rect">
            <a:avLst/>
          </a:prstGeom>
          <a:noFill/>
          <a:ln>
            <a:noFill/>
          </a:ln>
        </p:spPr>
      </p:pic>
      <p:pic>
        <p:nvPicPr>
          <p:cNvPr id="140" name="Google Shape;140;p25"/>
          <p:cNvPicPr preferRelativeResize="0"/>
          <p:nvPr/>
        </p:nvPicPr>
        <p:blipFill>
          <a:blip r:embed="rId4">
            <a:alphaModFix/>
          </a:blip>
          <a:stretch>
            <a:fillRect/>
          </a:stretch>
        </p:blipFill>
        <p:spPr>
          <a:xfrm>
            <a:off x="2091475" y="6031747"/>
            <a:ext cx="5504530" cy="3480801"/>
          </a:xfrm>
          <a:prstGeom prst="rect">
            <a:avLst/>
          </a:prstGeom>
          <a:noFill/>
          <a:ln>
            <a:noFill/>
          </a:ln>
        </p:spPr>
      </p:pic>
      <p:pic>
        <p:nvPicPr>
          <p:cNvPr id="141" name="Google Shape;141;p25"/>
          <p:cNvPicPr preferRelativeResize="0"/>
          <p:nvPr/>
        </p:nvPicPr>
        <p:blipFill>
          <a:blip r:embed="rId5">
            <a:alphaModFix/>
          </a:blip>
          <a:stretch>
            <a:fillRect/>
          </a:stretch>
        </p:blipFill>
        <p:spPr>
          <a:xfrm>
            <a:off x="11435188" y="3665875"/>
            <a:ext cx="6000750" cy="895350"/>
          </a:xfrm>
          <a:prstGeom prst="rect">
            <a:avLst/>
          </a:prstGeom>
          <a:noFill/>
          <a:ln>
            <a:noFill/>
          </a:ln>
        </p:spPr>
      </p:pic>
      <p:pic>
        <p:nvPicPr>
          <p:cNvPr id="142" name="Google Shape;142;p25"/>
          <p:cNvPicPr preferRelativeResize="0"/>
          <p:nvPr/>
        </p:nvPicPr>
        <p:blipFill>
          <a:blip r:embed="rId6">
            <a:alphaModFix/>
          </a:blip>
          <a:stretch>
            <a:fillRect/>
          </a:stretch>
        </p:blipFill>
        <p:spPr>
          <a:xfrm>
            <a:off x="10378225" y="6116004"/>
            <a:ext cx="5357074" cy="347557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1967950" y="858900"/>
            <a:ext cx="154680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Problem Statement</a:t>
            </a:r>
            <a:endParaRPr/>
          </a:p>
        </p:txBody>
      </p:sp>
      <p:sp>
        <p:nvSpPr>
          <p:cNvPr id="74" name="Google Shape;74;p15"/>
          <p:cNvSpPr txBox="1"/>
          <p:nvPr>
            <p:ph idx="1" type="body"/>
          </p:nvPr>
        </p:nvSpPr>
        <p:spPr>
          <a:xfrm>
            <a:off x="1967950" y="2228750"/>
            <a:ext cx="15696600" cy="6832800"/>
          </a:xfrm>
          <a:prstGeom prst="rect">
            <a:avLst/>
          </a:prstGeom>
        </p:spPr>
        <p:txBody>
          <a:bodyPr anchorCtr="0" anchor="t" bIns="182850" lIns="182850" spcFirstLastPara="1" rIns="182850" wrap="square" tIns="182850">
            <a:noAutofit/>
          </a:bodyPr>
          <a:lstStyle/>
          <a:p>
            <a:pPr indent="-450850" lvl="0" marL="457200" rtl="0" algn="l">
              <a:spcBef>
                <a:spcPts val="0"/>
              </a:spcBef>
              <a:spcAft>
                <a:spcPts val="0"/>
              </a:spcAft>
              <a:buSzPts val="3500"/>
              <a:buChar char="●"/>
            </a:pPr>
            <a:r>
              <a:rPr lang="en"/>
              <a:t>Use Deep Learning to analyze, detect and segment cloud formation in satellite images from MODIS and GOES-16 satellites.</a:t>
            </a:r>
            <a:endParaRPr/>
          </a:p>
          <a:p>
            <a:pPr indent="-450850" lvl="0" marL="457200" rtl="0" algn="l">
              <a:spcBef>
                <a:spcPts val="0"/>
              </a:spcBef>
              <a:spcAft>
                <a:spcPts val="0"/>
              </a:spcAft>
              <a:buSzPts val="3500"/>
              <a:buChar char="●"/>
            </a:pPr>
            <a:r>
              <a:rPr lang="en"/>
              <a:t>Predict the boundaries of each cloud and segment into:</a:t>
            </a:r>
            <a:endParaRPr/>
          </a:p>
          <a:p>
            <a:pPr indent="-450850" lvl="1" marL="914400" rtl="0" algn="l">
              <a:spcBef>
                <a:spcPts val="0"/>
              </a:spcBef>
              <a:spcAft>
                <a:spcPts val="0"/>
              </a:spcAft>
              <a:buSzPts val="3500"/>
              <a:buChar char="○"/>
            </a:pPr>
            <a:r>
              <a:rPr lang="en"/>
              <a:t>FISH</a:t>
            </a:r>
            <a:endParaRPr/>
          </a:p>
          <a:p>
            <a:pPr indent="-450850" lvl="1" marL="914400" rtl="0" algn="l">
              <a:spcBef>
                <a:spcPts val="0"/>
              </a:spcBef>
              <a:spcAft>
                <a:spcPts val="0"/>
              </a:spcAft>
              <a:buSzPts val="3500"/>
              <a:buChar char="○"/>
            </a:pPr>
            <a:r>
              <a:rPr lang="en"/>
              <a:t>FLOWER</a:t>
            </a:r>
            <a:endParaRPr/>
          </a:p>
          <a:p>
            <a:pPr indent="-450850" lvl="1" marL="914400" rtl="0" algn="l">
              <a:spcBef>
                <a:spcPts val="0"/>
              </a:spcBef>
              <a:spcAft>
                <a:spcPts val="0"/>
              </a:spcAft>
              <a:buSzPts val="3500"/>
              <a:buChar char="○"/>
            </a:pPr>
            <a:r>
              <a:rPr lang="en"/>
              <a:t>GRAVEL</a:t>
            </a:r>
            <a:endParaRPr/>
          </a:p>
          <a:p>
            <a:pPr indent="-450850" lvl="1" marL="914400" rtl="0" algn="l">
              <a:spcBef>
                <a:spcPts val="0"/>
              </a:spcBef>
              <a:spcAft>
                <a:spcPts val="0"/>
              </a:spcAft>
              <a:buSzPts val="3500"/>
              <a:buChar char="○"/>
            </a:pPr>
            <a:r>
              <a:rPr lang="en"/>
              <a:t>SUGAR</a:t>
            </a:r>
            <a:endParaRPr/>
          </a:p>
          <a:p>
            <a:pPr indent="-450850" lvl="0" marL="457200" rtl="0" algn="l">
              <a:spcBef>
                <a:spcPts val="0"/>
              </a:spcBef>
              <a:spcAft>
                <a:spcPts val="0"/>
              </a:spcAft>
              <a:buSzPts val="3500"/>
              <a:buChar char="●"/>
            </a:pPr>
            <a:r>
              <a:rPr lang="en"/>
              <a:t>Motivation: Cloud formation helps understand the climate system and weather patterns.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1967950" y="858900"/>
            <a:ext cx="154680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Dataset</a:t>
            </a:r>
            <a:endParaRPr/>
          </a:p>
        </p:txBody>
      </p:sp>
      <p:sp>
        <p:nvSpPr>
          <p:cNvPr id="80" name="Google Shape;80;p16"/>
          <p:cNvSpPr txBox="1"/>
          <p:nvPr>
            <p:ph idx="1" type="body"/>
          </p:nvPr>
        </p:nvSpPr>
        <p:spPr>
          <a:xfrm>
            <a:off x="1967950" y="2228750"/>
            <a:ext cx="15696600" cy="7810500"/>
          </a:xfrm>
          <a:prstGeom prst="rect">
            <a:avLst/>
          </a:prstGeom>
        </p:spPr>
        <p:txBody>
          <a:bodyPr anchorCtr="0" anchor="t" bIns="182850" lIns="182850" spcFirstLastPara="1" rIns="182850" wrap="square" tIns="182850">
            <a:noAutofit/>
          </a:bodyPr>
          <a:lstStyle/>
          <a:p>
            <a:pPr indent="-438150" lvl="0" marL="457200" rtl="0" algn="l">
              <a:spcBef>
                <a:spcPts val="0"/>
              </a:spcBef>
              <a:spcAft>
                <a:spcPts val="0"/>
              </a:spcAft>
              <a:buSzPts val="3300"/>
              <a:buChar char="●"/>
            </a:pPr>
            <a:r>
              <a:rPr lang="en" sz="3300"/>
              <a:t>Cloud forms can be seen on satellite pictures with the labels "Fish," "Flower," "Gravel," and "Sugar."</a:t>
            </a:r>
            <a:endParaRPr sz="3300"/>
          </a:p>
          <a:p>
            <a:pPr indent="-438150" lvl="0" marL="457200" rtl="0" algn="l">
              <a:spcBef>
                <a:spcPts val="0"/>
              </a:spcBef>
              <a:spcAft>
                <a:spcPts val="0"/>
              </a:spcAft>
              <a:buSzPts val="3300"/>
              <a:buChar char="●"/>
            </a:pPr>
            <a:r>
              <a:rPr b="1" lang="en" sz="3300"/>
              <a:t>5546</a:t>
            </a:r>
            <a:r>
              <a:rPr lang="en" sz="3300"/>
              <a:t> images.</a:t>
            </a:r>
            <a:endParaRPr sz="3300"/>
          </a:p>
          <a:p>
            <a:pPr indent="-438150" lvl="0" marL="457200" rtl="0" algn="l">
              <a:spcBef>
                <a:spcPts val="0"/>
              </a:spcBef>
              <a:spcAft>
                <a:spcPts val="0"/>
              </a:spcAft>
              <a:buSzPts val="3300"/>
              <a:buChar char="●"/>
            </a:pPr>
            <a:r>
              <a:rPr lang="en" sz="3300"/>
              <a:t>An image may be combined from two orbits due to the imager's (MODIS) modest footprint on board these satellites.</a:t>
            </a:r>
            <a:endParaRPr sz="3300"/>
          </a:p>
          <a:p>
            <a:pPr indent="-438150" lvl="0" marL="457200" rtl="0" algn="l">
              <a:spcBef>
                <a:spcPts val="0"/>
              </a:spcBef>
              <a:spcAft>
                <a:spcPts val="0"/>
              </a:spcAft>
              <a:buSzPts val="3300"/>
              <a:buChar char="●"/>
            </a:pPr>
            <a:r>
              <a:rPr lang="en" sz="3300"/>
              <a:t>Even if an image has multiple non-contiguous sections of the same cloud formation, the segment for each cloud formation label is encoded into a single row. For an image, the relevant ‘EncodedPixels’ prediction should be left blank if there is no area of a certain cloud type.</a:t>
            </a:r>
            <a:endParaRPr sz="3300"/>
          </a:p>
          <a:p>
            <a:pPr indent="0" lvl="0" marL="457200" rtl="0" algn="l">
              <a:spcBef>
                <a:spcPts val="3200"/>
              </a:spcBef>
              <a:spcAft>
                <a:spcPts val="3200"/>
              </a:spcAft>
              <a:buNone/>
            </a:pPr>
            <a:r>
              <a:t/>
            </a:r>
            <a:endParaRPr/>
          </a:p>
        </p:txBody>
      </p:sp>
      <p:pic>
        <p:nvPicPr>
          <p:cNvPr id="81" name="Google Shape;81;p16"/>
          <p:cNvPicPr preferRelativeResize="0"/>
          <p:nvPr/>
        </p:nvPicPr>
        <p:blipFill>
          <a:blip r:embed="rId3">
            <a:alphaModFix/>
          </a:blip>
          <a:stretch>
            <a:fillRect/>
          </a:stretch>
        </p:blipFill>
        <p:spPr>
          <a:xfrm>
            <a:off x="3829050" y="7677150"/>
            <a:ext cx="11356425" cy="2095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1695450" y="816700"/>
            <a:ext cx="6153150" cy="4326800"/>
          </a:xfrm>
          <a:prstGeom prst="rect">
            <a:avLst/>
          </a:prstGeom>
          <a:noFill/>
          <a:ln>
            <a:noFill/>
          </a:ln>
        </p:spPr>
      </p:pic>
      <p:pic>
        <p:nvPicPr>
          <p:cNvPr id="87" name="Google Shape;87;p17"/>
          <p:cNvPicPr preferRelativeResize="0"/>
          <p:nvPr/>
        </p:nvPicPr>
        <p:blipFill>
          <a:blip r:embed="rId4">
            <a:alphaModFix/>
          </a:blip>
          <a:stretch>
            <a:fillRect/>
          </a:stretch>
        </p:blipFill>
        <p:spPr>
          <a:xfrm>
            <a:off x="9829800" y="810616"/>
            <a:ext cx="6153151" cy="4103309"/>
          </a:xfrm>
          <a:prstGeom prst="rect">
            <a:avLst/>
          </a:prstGeom>
          <a:noFill/>
          <a:ln>
            <a:noFill/>
          </a:ln>
        </p:spPr>
      </p:pic>
      <p:pic>
        <p:nvPicPr>
          <p:cNvPr id="88" name="Google Shape;88;p17"/>
          <p:cNvPicPr preferRelativeResize="0"/>
          <p:nvPr/>
        </p:nvPicPr>
        <p:blipFill>
          <a:blip r:embed="rId5">
            <a:alphaModFix/>
          </a:blip>
          <a:stretch>
            <a:fillRect/>
          </a:stretch>
        </p:blipFill>
        <p:spPr>
          <a:xfrm>
            <a:off x="9973750" y="5234850"/>
            <a:ext cx="6153150" cy="4508075"/>
          </a:xfrm>
          <a:prstGeom prst="rect">
            <a:avLst/>
          </a:prstGeom>
          <a:noFill/>
          <a:ln>
            <a:noFill/>
          </a:ln>
        </p:spPr>
      </p:pic>
      <p:pic>
        <p:nvPicPr>
          <p:cNvPr id="89" name="Google Shape;89;p17"/>
          <p:cNvPicPr preferRelativeResize="0"/>
          <p:nvPr/>
        </p:nvPicPr>
        <p:blipFill>
          <a:blip r:embed="rId6">
            <a:alphaModFix/>
          </a:blip>
          <a:stretch>
            <a:fillRect/>
          </a:stretch>
        </p:blipFill>
        <p:spPr>
          <a:xfrm>
            <a:off x="1638300" y="5374500"/>
            <a:ext cx="6267450" cy="4508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8"/>
          <p:cNvPicPr preferRelativeResize="0"/>
          <p:nvPr/>
        </p:nvPicPr>
        <p:blipFill>
          <a:blip r:embed="rId3">
            <a:alphaModFix/>
          </a:blip>
          <a:stretch>
            <a:fillRect/>
          </a:stretch>
        </p:blipFill>
        <p:spPr>
          <a:xfrm>
            <a:off x="1942825" y="752900"/>
            <a:ext cx="14075151" cy="9219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9"/>
          <p:cNvPicPr preferRelativeResize="0"/>
          <p:nvPr/>
        </p:nvPicPr>
        <p:blipFill>
          <a:blip r:embed="rId3">
            <a:alphaModFix/>
          </a:blip>
          <a:stretch>
            <a:fillRect/>
          </a:stretch>
        </p:blipFill>
        <p:spPr>
          <a:xfrm>
            <a:off x="3415350" y="581025"/>
            <a:ext cx="9963150" cy="9124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1967950" y="858900"/>
            <a:ext cx="154680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Baseline Model</a:t>
            </a:r>
            <a:endParaRPr/>
          </a:p>
        </p:txBody>
      </p:sp>
      <p:sp>
        <p:nvSpPr>
          <p:cNvPr id="105" name="Google Shape;105;p20"/>
          <p:cNvSpPr txBox="1"/>
          <p:nvPr>
            <p:ph idx="1" type="body"/>
          </p:nvPr>
        </p:nvSpPr>
        <p:spPr>
          <a:xfrm>
            <a:off x="1967950" y="2228750"/>
            <a:ext cx="15696600" cy="6832800"/>
          </a:xfrm>
          <a:prstGeom prst="rect">
            <a:avLst/>
          </a:prstGeom>
        </p:spPr>
        <p:txBody>
          <a:bodyPr anchorCtr="0" anchor="t" bIns="182850" lIns="182850" spcFirstLastPara="1" rIns="182850" wrap="square" tIns="182850">
            <a:noAutofit/>
          </a:bodyPr>
          <a:lstStyle/>
          <a:p>
            <a:pPr indent="-450850" lvl="0" marL="457200" rtl="0" algn="l">
              <a:spcBef>
                <a:spcPts val="0"/>
              </a:spcBef>
              <a:spcAft>
                <a:spcPts val="0"/>
              </a:spcAft>
              <a:buSzPts val="3500"/>
              <a:buChar char="●"/>
            </a:pPr>
            <a:r>
              <a:rPr b="1" lang="en"/>
              <a:t>UNet</a:t>
            </a:r>
            <a:r>
              <a:rPr lang="en"/>
              <a:t> ,</a:t>
            </a:r>
            <a:r>
              <a:rPr lang="en">
                <a:solidFill>
                  <a:srgbClr val="374151"/>
                </a:solidFill>
                <a:highlight>
                  <a:schemeClr val="lt1"/>
                </a:highlight>
                <a:latin typeface="Roboto"/>
                <a:ea typeface="Roboto"/>
                <a:cs typeface="Roboto"/>
                <a:sym typeface="Roboto"/>
              </a:rPr>
              <a:t>commonly used for semantic segmentation, where the goal is to classify each pixel of the image into different categories.</a:t>
            </a:r>
            <a:endParaRPr>
              <a:solidFill>
                <a:srgbClr val="374151"/>
              </a:solidFill>
              <a:highlight>
                <a:schemeClr val="lt1"/>
              </a:highlight>
              <a:latin typeface="Roboto"/>
              <a:ea typeface="Roboto"/>
              <a:cs typeface="Roboto"/>
              <a:sym typeface="Roboto"/>
            </a:endParaRPr>
          </a:p>
          <a:p>
            <a:pPr indent="-444500" lvl="0" marL="457200" rtl="0" algn="l">
              <a:spcBef>
                <a:spcPts val="0"/>
              </a:spcBef>
              <a:spcAft>
                <a:spcPts val="0"/>
              </a:spcAft>
              <a:buClr>
                <a:srgbClr val="374151"/>
              </a:buClr>
              <a:buSzPts val="3400"/>
              <a:buFont typeface="Roboto"/>
              <a:buChar char="●"/>
            </a:pPr>
            <a:r>
              <a:rPr b="1" lang="en" sz="3400">
                <a:solidFill>
                  <a:srgbClr val="374151"/>
                </a:solidFill>
                <a:highlight>
                  <a:schemeClr val="lt1"/>
                </a:highlight>
                <a:latin typeface="Roboto"/>
                <a:ea typeface="Roboto"/>
                <a:cs typeface="Roboto"/>
                <a:sym typeface="Roboto"/>
              </a:rPr>
              <a:t>ResNet-34</a:t>
            </a:r>
            <a:r>
              <a:rPr lang="en" sz="3400">
                <a:solidFill>
                  <a:srgbClr val="374151"/>
                </a:solidFill>
                <a:highlight>
                  <a:schemeClr val="lt1"/>
                </a:highlight>
                <a:latin typeface="Roboto"/>
                <a:ea typeface="Roboto"/>
                <a:cs typeface="Roboto"/>
                <a:sym typeface="Roboto"/>
              </a:rPr>
              <a:t> is used which consists of several blocks of convolutional layers, each of which is followed by a batch normalization layer and a ‘sigmoid’ activation function.</a:t>
            </a:r>
            <a:endParaRPr sz="3400">
              <a:solidFill>
                <a:srgbClr val="374151"/>
              </a:solidFill>
              <a:highlight>
                <a:schemeClr val="lt1"/>
              </a:highlight>
              <a:latin typeface="Roboto"/>
              <a:ea typeface="Roboto"/>
              <a:cs typeface="Roboto"/>
              <a:sym typeface="Roboto"/>
            </a:endParaRPr>
          </a:p>
          <a:p>
            <a:pPr indent="0" lvl="0" marL="457200" rtl="0" algn="l">
              <a:spcBef>
                <a:spcPts val="3200"/>
              </a:spcBef>
              <a:spcAft>
                <a:spcPts val="0"/>
              </a:spcAft>
              <a:buNone/>
            </a:pPr>
            <a:r>
              <a:t/>
            </a:r>
            <a:endParaRPr sz="3400">
              <a:solidFill>
                <a:srgbClr val="374151"/>
              </a:solidFill>
              <a:highlight>
                <a:schemeClr val="lt1"/>
              </a:highlight>
              <a:latin typeface="Roboto"/>
              <a:ea typeface="Roboto"/>
              <a:cs typeface="Roboto"/>
              <a:sym typeface="Roboto"/>
            </a:endParaRPr>
          </a:p>
          <a:p>
            <a:pPr indent="0" lvl="0" marL="457200" rtl="0" algn="l">
              <a:spcBef>
                <a:spcPts val="3200"/>
              </a:spcBef>
              <a:spcAft>
                <a:spcPts val="3200"/>
              </a:spcAft>
              <a:buNone/>
            </a:pPr>
            <a:r>
              <a:t/>
            </a:r>
            <a:endParaRPr sz="3400">
              <a:solidFill>
                <a:srgbClr val="374151"/>
              </a:solidFill>
              <a:highlight>
                <a:schemeClr val="lt1"/>
              </a:highlight>
              <a:latin typeface="Roboto"/>
              <a:ea typeface="Roboto"/>
              <a:cs typeface="Roboto"/>
              <a:sym typeface="Roboto"/>
            </a:endParaRPr>
          </a:p>
        </p:txBody>
      </p:sp>
      <p:pic>
        <p:nvPicPr>
          <p:cNvPr id="106" name="Google Shape;106;p20"/>
          <p:cNvPicPr preferRelativeResize="0"/>
          <p:nvPr/>
        </p:nvPicPr>
        <p:blipFill>
          <a:blip r:embed="rId3">
            <a:alphaModFix/>
          </a:blip>
          <a:stretch>
            <a:fillRect/>
          </a:stretch>
        </p:blipFill>
        <p:spPr>
          <a:xfrm>
            <a:off x="2349550" y="6934200"/>
            <a:ext cx="15258450" cy="1304900"/>
          </a:xfrm>
          <a:prstGeom prst="rect">
            <a:avLst/>
          </a:prstGeom>
          <a:noFill/>
          <a:ln>
            <a:noFill/>
          </a:ln>
        </p:spPr>
      </p:pic>
      <p:pic>
        <p:nvPicPr>
          <p:cNvPr id="107" name="Google Shape;107;p20"/>
          <p:cNvPicPr preferRelativeResize="0"/>
          <p:nvPr/>
        </p:nvPicPr>
        <p:blipFill>
          <a:blip r:embed="rId4">
            <a:alphaModFix/>
          </a:blip>
          <a:stretch>
            <a:fillRect/>
          </a:stretch>
        </p:blipFill>
        <p:spPr>
          <a:xfrm>
            <a:off x="2349550" y="5653690"/>
            <a:ext cx="15467999" cy="13757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1967950" y="858900"/>
            <a:ext cx="15468000" cy="12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Accuracy measure - dice coefficient</a:t>
            </a:r>
            <a:endParaRPr/>
          </a:p>
        </p:txBody>
      </p:sp>
      <p:sp>
        <p:nvSpPr>
          <p:cNvPr id="113" name="Google Shape;113;p21"/>
          <p:cNvSpPr txBox="1"/>
          <p:nvPr>
            <p:ph idx="1" type="body"/>
          </p:nvPr>
        </p:nvSpPr>
        <p:spPr>
          <a:xfrm>
            <a:off x="1967950" y="2228750"/>
            <a:ext cx="156966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t/>
            </a:r>
            <a:endParaRPr/>
          </a:p>
        </p:txBody>
      </p:sp>
      <p:pic>
        <p:nvPicPr>
          <p:cNvPr id="114" name="Google Shape;114;p21"/>
          <p:cNvPicPr preferRelativeResize="0"/>
          <p:nvPr/>
        </p:nvPicPr>
        <p:blipFill>
          <a:blip r:embed="rId3">
            <a:alphaModFix/>
          </a:blip>
          <a:stretch>
            <a:fillRect/>
          </a:stretch>
        </p:blipFill>
        <p:spPr>
          <a:xfrm>
            <a:off x="1967950" y="2228750"/>
            <a:ext cx="10588548" cy="7123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1967950" y="114300"/>
            <a:ext cx="15468000" cy="857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Performance of Baseline Model</a:t>
            </a:r>
            <a:endParaRPr/>
          </a:p>
        </p:txBody>
      </p:sp>
      <p:pic>
        <p:nvPicPr>
          <p:cNvPr id="120" name="Google Shape;120;p22"/>
          <p:cNvPicPr preferRelativeResize="0"/>
          <p:nvPr/>
        </p:nvPicPr>
        <p:blipFill>
          <a:blip r:embed="rId3">
            <a:alphaModFix/>
          </a:blip>
          <a:stretch>
            <a:fillRect/>
          </a:stretch>
        </p:blipFill>
        <p:spPr>
          <a:xfrm>
            <a:off x="1967950" y="2344251"/>
            <a:ext cx="16187501" cy="5352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d Rectangle">
  <a:themeElements>
    <a:clrScheme name="Coral">
      <a:dk1>
        <a:srgbClr val="CC0000"/>
      </a:dk1>
      <a:lt1>
        <a:srgbClr val="FFFFFF"/>
      </a:lt1>
      <a:dk2>
        <a:srgbClr val="6D6D6D"/>
      </a:dk2>
      <a:lt2>
        <a:srgbClr val="C3C3C3"/>
      </a:lt2>
      <a:accent1>
        <a:srgbClr val="990000"/>
      </a:accent1>
      <a:accent2>
        <a:srgbClr val="008473"/>
      </a:accent2>
      <a:accent3>
        <a:srgbClr val="427E93"/>
      </a:accent3>
      <a:accent4>
        <a:srgbClr val="D14905"/>
      </a:accent4>
      <a:accent5>
        <a:srgbClr val="FAC800"/>
      </a:accent5>
      <a:accent6>
        <a:srgbClr val="6F7D1C"/>
      </a:accent6>
      <a:hlink>
        <a:srgbClr val="CC0000"/>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